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30" r:id="rId2"/>
    <p:sldId id="344" r:id="rId3"/>
    <p:sldId id="258" r:id="rId4"/>
    <p:sldId id="259" r:id="rId5"/>
    <p:sldId id="260" r:id="rId6"/>
    <p:sldId id="331" r:id="rId7"/>
    <p:sldId id="332" r:id="rId8"/>
    <p:sldId id="333" r:id="rId9"/>
    <p:sldId id="334" r:id="rId10"/>
    <p:sldId id="336" r:id="rId11"/>
    <p:sldId id="335"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38" r:id="rId64"/>
    <p:sldId id="339" r:id="rId65"/>
    <p:sldId id="337" r:id="rId66"/>
    <p:sldId id="340" r:id="rId67"/>
    <p:sldId id="315" r:id="rId68"/>
    <p:sldId id="316" r:id="rId69"/>
    <p:sldId id="317" r:id="rId70"/>
    <p:sldId id="318" r:id="rId71"/>
    <p:sldId id="319" r:id="rId72"/>
    <p:sldId id="320" r:id="rId73"/>
    <p:sldId id="321" r:id="rId74"/>
    <p:sldId id="323" r:id="rId75"/>
    <p:sldId id="324" r:id="rId76"/>
    <p:sldId id="322" r:id="rId77"/>
    <p:sldId id="343" r:id="rId78"/>
    <p:sldId id="341" r:id="rId79"/>
    <p:sldId id="328" r:id="rId80"/>
    <p:sldId id="329"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12" autoAdjust="0"/>
    <p:restoredTop sz="94660"/>
  </p:normalViewPr>
  <p:slideViewPr>
    <p:cSldViewPr snapToGrid="0">
      <p:cViewPr varScale="1">
        <p:scale>
          <a:sx n="71" d="100"/>
          <a:sy n="71" d="100"/>
        </p:scale>
        <p:origin x="13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00B050"/>
            </a:solidFill>
          </c:spPr>
          <c:invertIfNegative val="0"/>
          <c:dPt>
            <c:idx val="1"/>
            <c:invertIfNegative val="0"/>
            <c:bubble3D val="0"/>
            <c:spPr>
              <a:solidFill>
                <a:srgbClr val="FFC000"/>
              </a:solidFill>
            </c:spPr>
          </c:dPt>
          <c:dPt>
            <c:idx val="2"/>
            <c:invertIfNegative val="0"/>
            <c:bubble3D val="0"/>
            <c:spPr>
              <a:solidFill>
                <a:srgbClr val="FF0000"/>
              </a:solidFill>
            </c:spPr>
          </c:dPt>
          <c:dPt>
            <c:idx val="3"/>
            <c:invertIfNegative val="0"/>
            <c:bubble3D val="0"/>
            <c:spPr>
              <a:solidFill>
                <a:srgbClr val="00B0F0"/>
              </a:solidFill>
            </c:spPr>
          </c:dPt>
          <c:dLbls>
            <c:dLbl>
              <c:idx val="0"/>
              <c:layout>
                <c:manualLayout>
                  <c:x val="7.5857760129400195E-3"/>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7928880064700098E-3"/>
                  <c:y val="-6.944444444444453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7928880064700098E-3"/>
                  <c:y val="-7.870370370370370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3907095367770941E-16"/>
                  <c:y val="-8.333333333333332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Sheet1!$C$7:$C$10</c:f>
              <c:strCache>
                <c:ptCount val="4"/>
                <c:pt idx="0">
                  <c:v>نرخ اشتغال روستایی</c:v>
                </c:pt>
                <c:pt idx="1">
                  <c:v>نرخ بیکاری روستایی</c:v>
                </c:pt>
                <c:pt idx="2">
                  <c:v>میانگین اراضی زراعی هر بهره­بردار</c:v>
                </c:pt>
                <c:pt idx="3">
                  <c:v>میانگین اراضی باغی هر بهره­بردار</c:v>
                </c:pt>
              </c:strCache>
            </c:strRef>
          </c:cat>
          <c:val>
            <c:numRef>
              <c:f>Sheet1!$D$7:$D$10</c:f>
              <c:numCache>
                <c:formatCode>General</c:formatCode>
                <c:ptCount val="4"/>
                <c:pt idx="0">
                  <c:v>92.1</c:v>
                </c:pt>
                <c:pt idx="1">
                  <c:v>7.9</c:v>
                </c:pt>
                <c:pt idx="2">
                  <c:v>11.67</c:v>
                </c:pt>
                <c:pt idx="3">
                  <c:v>0.4</c:v>
                </c:pt>
              </c:numCache>
            </c:numRef>
          </c:val>
        </c:ser>
        <c:dLbls>
          <c:showLegendKey val="0"/>
          <c:showVal val="1"/>
          <c:showCatName val="0"/>
          <c:showSerName val="0"/>
          <c:showPercent val="0"/>
          <c:showBubbleSize val="0"/>
        </c:dLbls>
        <c:gapWidth val="150"/>
        <c:shape val="box"/>
        <c:axId val="333765832"/>
        <c:axId val="333766224"/>
        <c:axId val="0"/>
      </c:bar3DChart>
      <c:catAx>
        <c:axId val="333765832"/>
        <c:scaling>
          <c:orientation val="minMax"/>
        </c:scaling>
        <c:delete val="0"/>
        <c:axPos val="b"/>
        <c:numFmt formatCode="General" sourceLinked="0"/>
        <c:majorTickMark val="none"/>
        <c:minorTickMark val="none"/>
        <c:tickLblPos val="nextTo"/>
        <c:txPr>
          <a:bodyPr/>
          <a:lstStyle/>
          <a:p>
            <a:pPr>
              <a:defRPr sz="1050" b="1">
                <a:cs typeface="B Nazanin" pitchFamily="2" charset="-78"/>
              </a:defRPr>
            </a:pPr>
            <a:endParaRPr lang="en-US"/>
          </a:p>
        </c:txPr>
        <c:crossAx val="333766224"/>
        <c:crosses val="autoZero"/>
        <c:auto val="1"/>
        <c:lblAlgn val="ctr"/>
        <c:lblOffset val="100"/>
        <c:noMultiLvlLbl val="0"/>
      </c:catAx>
      <c:valAx>
        <c:axId val="333766224"/>
        <c:scaling>
          <c:orientation val="minMax"/>
        </c:scaling>
        <c:delete val="1"/>
        <c:axPos val="l"/>
        <c:numFmt formatCode="General" sourceLinked="1"/>
        <c:majorTickMark val="out"/>
        <c:minorTickMark val="none"/>
        <c:tickLblPos val="nextTo"/>
        <c:crossAx val="33376583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FFC000"/>
              </a:solidFill>
            </c:spPr>
          </c:dPt>
          <c:dPt>
            <c:idx val="1"/>
            <c:invertIfNegative val="0"/>
            <c:bubble3D val="0"/>
            <c:spPr>
              <a:solidFill>
                <a:srgbClr val="C00000"/>
              </a:solidFill>
            </c:spPr>
          </c:dPt>
          <c:dPt>
            <c:idx val="2"/>
            <c:invertIfNegative val="0"/>
            <c:bubble3D val="0"/>
            <c:spPr>
              <a:solidFill>
                <a:srgbClr val="00B0F0"/>
              </a:solidFill>
            </c:spPr>
          </c:dPt>
          <c:dPt>
            <c:idx val="3"/>
            <c:invertIfNegative val="0"/>
            <c:bubble3D val="0"/>
            <c:spPr>
              <a:solidFill>
                <a:srgbClr val="00B050"/>
              </a:solidFill>
            </c:spPr>
          </c:dPt>
          <c:dLbls>
            <c:dLbl>
              <c:idx val="0"/>
              <c:layout>
                <c:manualLayout>
                  <c:x val="3.5993733122623565E-3"/>
                  <c:y val="-8.33333333333333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7996866561311782E-3"/>
                  <c:y val="-0.12037037037037036"/>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7996866561311782E-3"/>
                  <c:y val="-6.4814814814814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7996866561311782E-3"/>
                  <c:y val="-3.703703703703704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latin typeface="Times New Roman" pitchFamily="18" charset="0"/>
                    <a:cs typeface="Times New Roman"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Sheet1!$C$11:$C$14</c:f>
              <c:strCache>
                <c:ptCount val="4"/>
                <c:pt idx="0">
                  <c:v>تعداد شاغلان در بخش کشاورزی </c:v>
                </c:pt>
                <c:pt idx="1">
                  <c:v>تولید گندم (آبی و دیم)</c:v>
                </c:pt>
                <c:pt idx="2">
                  <c:v>تولید جو (آبی و دیم)</c:v>
                </c:pt>
                <c:pt idx="3">
                  <c:v>تولید انگور</c:v>
                </c:pt>
              </c:strCache>
            </c:strRef>
          </c:cat>
          <c:val>
            <c:numRef>
              <c:f>Sheet1!$D$11:$D$14</c:f>
              <c:numCache>
                <c:formatCode>General</c:formatCode>
                <c:ptCount val="4"/>
                <c:pt idx="0">
                  <c:v>1612</c:v>
                </c:pt>
                <c:pt idx="1">
                  <c:v>2561</c:v>
                </c:pt>
                <c:pt idx="2">
                  <c:v>1035</c:v>
                </c:pt>
                <c:pt idx="3">
                  <c:v>37557</c:v>
                </c:pt>
              </c:numCache>
            </c:numRef>
          </c:val>
        </c:ser>
        <c:dLbls>
          <c:showLegendKey val="0"/>
          <c:showVal val="1"/>
          <c:showCatName val="0"/>
          <c:showSerName val="0"/>
          <c:showPercent val="0"/>
          <c:showBubbleSize val="0"/>
        </c:dLbls>
        <c:gapWidth val="150"/>
        <c:shape val="box"/>
        <c:axId val="333767400"/>
        <c:axId val="333766616"/>
        <c:axId val="0"/>
      </c:bar3DChart>
      <c:catAx>
        <c:axId val="333767400"/>
        <c:scaling>
          <c:orientation val="minMax"/>
        </c:scaling>
        <c:delete val="0"/>
        <c:axPos val="b"/>
        <c:numFmt formatCode="General" sourceLinked="0"/>
        <c:majorTickMark val="none"/>
        <c:minorTickMark val="none"/>
        <c:tickLblPos val="nextTo"/>
        <c:txPr>
          <a:bodyPr/>
          <a:lstStyle/>
          <a:p>
            <a:pPr>
              <a:defRPr b="1">
                <a:cs typeface="B Nazanin" pitchFamily="2" charset="-78"/>
              </a:defRPr>
            </a:pPr>
            <a:endParaRPr lang="en-US"/>
          </a:p>
        </c:txPr>
        <c:crossAx val="333766616"/>
        <c:crosses val="autoZero"/>
        <c:auto val="1"/>
        <c:lblAlgn val="ctr"/>
        <c:lblOffset val="100"/>
        <c:noMultiLvlLbl val="0"/>
      </c:catAx>
      <c:valAx>
        <c:axId val="333766616"/>
        <c:scaling>
          <c:orientation val="minMax"/>
        </c:scaling>
        <c:delete val="1"/>
        <c:axPos val="l"/>
        <c:numFmt formatCode="General" sourceLinked="1"/>
        <c:majorTickMark val="out"/>
        <c:minorTickMark val="none"/>
        <c:tickLblPos val="nextTo"/>
        <c:crossAx val="333767400"/>
        <c:crosses val="autoZero"/>
        <c:crossBetween val="between"/>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2000" b="1" dirty="0" smtClean="0">
              <a:solidFill>
                <a:schemeClr val="bg1"/>
              </a:solidFill>
              <a:cs typeface="B Titr" panose="00000700000000000000" pitchFamily="2" charset="-78"/>
            </a:rPr>
            <a:t>اجتماعی</a:t>
          </a:r>
          <a:endParaRPr lang="en-US" sz="2000" b="1" dirty="0">
            <a:solidFill>
              <a:schemeClr val="bg1"/>
            </a:solidFill>
            <a:cs typeface="B Titr" panose="00000700000000000000" pitchFamily="2" charset="-78"/>
          </a:endParaRPr>
        </a:p>
      </dgm:t>
    </dgm:pt>
    <dgm:pt modelId="{95DA1E7F-EB47-4227-837D-8CFB4CDC20FA}" type="parTrans" cxnId="{95B9B769-AAB2-4B6F-9CE9-B2DF8BB94E5A}">
      <dgm:prSet/>
      <dgm:spPr/>
      <dgm:t>
        <a:bodyPr/>
        <a:lstStyle/>
        <a:p>
          <a:endParaRPr lang="en-US" sz="44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4400" b="1">
            <a:solidFill>
              <a:schemeClr val="accent1">
                <a:lumMod val="75000"/>
              </a:schemeClr>
            </a:solidFill>
            <a:cs typeface="B Nazanin" panose="00000400000000000000" pitchFamily="2" charset="-78"/>
          </a:endParaRPr>
        </a:p>
      </dgm:t>
    </dgm:pt>
    <dgm:pt modelId="{84BA0ACF-2E1F-4B1C-9819-CF803DEB8EF8}">
      <dgm:prSet phldrT="[Text]" custT="1"/>
      <dgm:spPr/>
      <dgm:t>
        <a:bodyPr/>
        <a:lstStyle/>
        <a:p>
          <a:pPr rtl="1"/>
          <a:r>
            <a:rPr lang="ar-SA" sz="1100" b="1" dirty="0" smtClean="0">
              <a:effectLst/>
              <a:cs typeface="B Nazanin" panose="00000400000000000000" pitchFamily="2" charset="-78"/>
            </a:rPr>
            <a:t>- کیفیت نابرابر سطح زندگی و پایین بودن رضایتمندی</a:t>
          </a:r>
          <a:endParaRPr lang="en-US" sz="1100" b="1" dirty="0">
            <a:solidFill>
              <a:schemeClr val="accent1">
                <a:lumMod val="75000"/>
              </a:schemeClr>
            </a:solidFill>
            <a:cs typeface="B Nazanin" panose="00000400000000000000" pitchFamily="2" charset="-78"/>
          </a:endParaRPr>
        </a:p>
      </dgm:t>
    </dgm:pt>
    <dgm:pt modelId="{0F5843BB-D455-47AA-8EA4-C8256A4FEA68}" type="parTrans" cxnId="{0DE095EB-5211-4732-B02C-7BFD193CBE90}">
      <dgm:prSet/>
      <dgm:spPr/>
      <dgm:t>
        <a:bodyPr/>
        <a:lstStyle/>
        <a:p>
          <a:endParaRPr lang="en-US" sz="4400" b="1">
            <a:solidFill>
              <a:schemeClr val="accent1">
                <a:lumMod val="75000"/>
              </a:schemeClr>
            </a:solidFill>
            <a:cs typeface="B Nazanin" panose="00000400000000000000" pitchFamily="2" charset="-78"/>
          </a:endParaRPr>
        </a:p>
      </dgm:t>
    </dgm:pt>
    <dgm:pt modelId="{21DC1FF3-2B17-42AA-8FC9-51ECEE7DFCFA}" type="sibTrans" cxnId="{0DE095EB-5211-4732-B02C-7BFD193CBE90}">
      <dgm:prSet/>
      <dgm:spPr/>
      <dgm:t>
        <a:bodyPr/>
        <a:lstStyle/>
        <a:p>
          <a:endParaRPr lang="en-US" sz="4400" b="1">
            <a:solidFill>
              <a:schemeClr val="accent1">
                <a:lumMod val="75000"/>
              </a:schemeClr>
            </a:solidFill>
            <a:cs typeface="B Nazanin" panose="00000400000000000000" pitchFamily="2" charset="-78"/>
          </a:endParaRPr>
        </a:p>
      </dgm:t>
    </dgm:pt>
    <dgm:pt modelId="{667E863F-7C21-43D9-B2E9-4F9E33265131}">
      <dgm:prSet custT="1"/>
      <dgm:spPr/>
      <dgm:t>
        <a:bodyPr/>
        <a:lstStyle/>
        <a:p>
          <a:pPr rtl="1"/>
          <a:r>
            <a:rPr lang="ar-SA" sz="1000" b="1" dirty="0" smtClean="0">
              <a:effectLst/>
              <a:cs typeface="B Nazanin" panose="00000400000000000000" pitchFamily="2" charset="-78"/>
            </a:rPr>
            <a:t>- کاهش نیروی کار و جمعیت جوان به دلیل مهاجرت</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C64BFA06-19F9-4100-B095-21E0ADF8E082}" type="parTrans" cxnId="{3E32358C-FC7B-48A9-957B-179E0439A352}">
      <dgm:prSet/>
      <dgm:spPr/>
      <dgm:t>
        <a:bodyPr/>
        <a:lstStyle/>
        <a:p>
          <a:endParaRPr lang="en-US" sz="2800" b="1">
            <a:cs typeface="B Nazanin" panose="00000400000000000000" pitchFamily="2" charset="-78"/>
          </a:endParaRPr>
        </a:p>
      </dgm:t>
    </dgm:pt>
    <dgm:pt modelId="{63EF1EF9-02D4-4C54-9C58-FE3002612231}" type="sibTrans" cxnId="{3E32358C-FC7B-48A9-957B-179E0439A352}">
      <dgm:prSet/>
      <dgm:spPr/>
      <dgm:t>
        <a:bodyPr/>
        <a:lstStyle/>
        <a:p>
          <a:endParaRPr lang="en-US" sz="2800" b="1">
            <a:cs typeface="B Nazanin" panose="00000400000000000000" pitchFamily="2" charset="-78"/>
          </a:endParaRPr>
        </a:p>
      </dgm:t>
    </dgm:pt>
    <dgm:pt modelId="{28FDE7ED-0739-409E-884B-9CDD1AD6A51E}">
      <dgm:prSet custT="1"/>
      <dgm:spPr/>
      <dgm:t>
        <a:bodyPr/>
        <a:lstStyle/>
        <a:p>
          <a:pPr rtl="1"/>
          <a:r>
            <a:rPr lang="ar-SA" sz="1000" b="1" dirty="0" smtClean="0">
              <a:effectLst/>
              <a:cs typeface="B Nazanin" panose="00000400000000000000" pitchFamily="2" charset="-78"/>
            </a:rPr>
            <a:t>- وجود ضعف آشکار در منابع انسانی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96BD24FD-F1AA-4EA9-8788-6E0BFCFB125A}" type="parTrans" cxnId="{AB2DCD15-D118-4E4E-9B4C-490E14A43D60}">
      <dgm:prSet/>
      <dgm:spPr/>
      <dgm:t>
        <a:bodyPr/>
        <a:lstStyle/>
        <a:p>
          <a:endParaRPr lang="en-US" sz="2800" b="1">
            <a:cs typeface="B Nazanin" panose="00000400000000000000" pitchFamily="2" charset="-78"/>
          </a:endParaRPr>
        </a:p>
      </dgm:t>
    </dgm:pt>
    <dgm:pt modelId="{C30D199C-2A6F-4C40-BFD5-9E36A3F60213}" type="sibTrans" cxnId="{AB2DCD15-D118-4E4E-9B4C-490E14A43D60}">
      <dgm:prSet/>
      <dgm:spPr/>
      <dgm:t>
        <a:bodyPr/>
        <a:lstStyle/>
        <a:p>
          <a:endParaRPr lang="en-US" sz="2800" b="1">
            <a:cs typeface="B Nazanin" panose="00000400000000000000" pitchFamily="2" charset="-78"/>
          </a:endParaRPr>
        </a:p>
      </dgm:t>
    </dgm:pt>
    <dgm:pt modelId="{5FE4CADD-EC76-4C14-8BBA-CB523BED39E2}">
      <dgm:prSet custT="1"/>
      <dgm:spPr/>
      <dgm:t>
        <a:bodyPr/>
        <a:lstStyle/>
        <a:p>
          <a:pPr rtl="1"/>
          <a:r>
            <a:rPr lang="ar-SA" sz="1000" b="1" dirty="0" smtClean="0">
              <a:effectLst/>
              <a:cs typeface="B Nazanin" panose="00000400000000000000" pitchFamily="2" charset="-78"/>
            </a:rPr>
            <a:t>شکاف کلامی و زبانی بین نسلی و بحران هویت در قسمت‌های اعظم منظومه متاثر از سیاست‌های راسیستی رژیم طاغوت در یکسان‌سازی زبانی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BE192DE6-87F7-465D-9F55-B8514AB779FC}" type="parTrans" cxnId="{7140CEB5-33BC-4488-84EE-90A2B6AC91C9}">
      <dgm:prSet/>
      <dgm:spPr/>
      <dgm:t>
        <a:bodyPr/>
        <a:lstStyle/>
        <a:p>
          <a:endParaRPr lang="en-US" sz="2800" b="1">
            <a:cs typeface="B Nazanin" panose="00000400000000000000" pitchFamily="2" charset="-78"/>
          </a:endParaRPr>
        </a:p>
      </dgm:t>
    </dgm:pt>
    <dgm:pt modelId="{C7BC276D-3EBE-4539-B2EC-DBE90B54815F}" type="sibTrans" cxnId="{7140CEB5-33BC-4488-84EE-90A2B6AC91C9}">
      <dgm:prSet/>
      <dgm:spPr/>
      <dgm:t>
        <a:bodyPr/>
        <a:lstStyle/>
        <a:p>
          <a:endParaRPr lang="en-US" sz="2800" b="1">
            <a:cs typeface="B Nazanin" panose="00000400000000000000" pitchFamily="2" charset="-78"/>
          </a:endParaRPr>
        </a:p>
      </dgm:t>
    </dgm:pt>
    <dgm:pt modelId="{4C9A3A48-7F05-4E1F-8E5D-5B9BDDC4AF5A}">
      <dgm:prSet custT="1"/>
      <dgm:spPr/>
      <dgm:t>
        <a:bodyPr/>
        <a:lstStyle/>
        <a:p>
          <a:pPr rtl="1"/>
          <a:r>
            <a:rPr lang="ar-SA" sz="1000" b="1" dirty="0" smtClean="0">
              <a:effectLst/>
              <a:cs typeface="B Nazanin" panose="00000400000000000000" pitchFamily="2" charset="-78"/>
            </a:rPr>
            <a:t>- ضعف مشارکت و مدیریت روستایی در سطح محلی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4AACA8A0-626D-4FFC-A295-4656D4119897}" type="parTrans" cxnId="{D8CBD855-585F-42E2-AE59-2207BE42BA6A}">
      <dgm:prSet/>
      <dgm:spPr/>
      <dgm:t>
        <a:bodyPr/>
        <a:lstStyle/>
        <a:p>
          <a:endParaRPr lang="en-US" sz="2800" b="1">
            <a:cs typeface="B Nazanin" panose="00000400000000000000" pitchFamily="2" charset="-78"/>
          </a:endParaRPr>
        </a:p>
      </dgm:t>
    </dgm:pt>
    <dgm:pt modelId="{898233A6-1814-4DAF-98BF-AEA454F665DC}" type="sibTrans" cxnId="{D8CBD855-585F-42E2-AE59-2207BE42BA6A}">
      <dgm:prSet/>
      <dgm:spPr/>
      <dgm:t>
        <a:bodyPr/>
        <a:lstStyle/>
        <a:p>
          <a:endParaRPr lang="en-US" sz="2800" b="1">
            <a:cs typeface="B Nazanin" panose="00000400000000000000" pitchFamily="2" charset="-78"/>
          </a:endParaRPr>
        </a:p>
      </dgm:t>
    </dgm:pt>
    <dgm:pt modelId="{041ED58C-8005-4BDD-8D1C-2B1BDFFACDF6}">
      <dgm:prSet custT="1"/>
      <dgm:spPr/>
      <dgm:t>
        <a:bodyPr/>
        <a:lstStyle/>
        <a:p>
          <a:pPr rtl="1"/>
          <a:r>
            <a:rPr lang="ar-SA" sz="1000" b="1" dirty="0" smtClean="0">
              <a:effectLst/>
              <a:cs typeface="B Nazanin" panose="00000400000000000000" pitchFamily="2" charset="-78"/>
            </a:rPr>
            <a:t>- عدم وجود برنامه جامع برای عمران و توسعه روستایی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AD6E9821-249C-4CF4-9D94-82BC5C14DDB3}" type="parTrans" cxnId="{82558053-9850-428B-B842-FB4E467C2C29}">
      <dgm:prSet/>
      <dgm:spPr/>
      <dgm:t>
        <a:bodyPr/>
        <a:lstStyle/>
        <a:p>
          <a:endParaRPr lang="en-US" sz="2800" b="1">
            <a:cs typeface="B Nazanin" panose="00000400000000000000" pitchFamily="2" charset="-78"/>
          </a:endParaRPr>
        </a:p>
      </dgm:t>
    </dgm:pt>
    <dgm:pt modelId="{04C54826-974F-4987-AEBE-135AAB818475}" type="sibTrans" cxnId="{82558053-9850-428B-B842-FB4E467C2C29}">
      <dgm:prSet/>
      <dgm:spPr/>
      <dgm:t>
        <a:bodyPr/>
        <a:lstStyle/>
        <a:p>
          <a:endParaRPr lang="en-US" sz="2800" b="1">
            <a:cs typeface="B Nazanin" panose="00000400000000000000" pitchFamily="2" charset="-78"/>
          </a:endParaRPr>
        </a:p>
      </dgm:t>
    </dgm:pt>
    <dgm:pt modelId="{28306A6C-E8C1-49F4-BA54-72ADA8268244}">
      <dgm:prSet custT="1"/>
      <dgm:spPr/>
      <dgm:t>
        <a:bodyPr/>
        <a:lstStyle/>
        <a:p>
          <a:pPr rtl="1"/>
          <a:r>
            <a:rPr lang="ar-SA" sz="1000" b="1" dirty="0" smtClean="0">
              <a:effectLst/>
              <a:cs typeface="B Nazanin" panose="00000400000000000000" pitchFamily="2" charset="-78"/>
            </a:rPr>
            <a:t>- نبود متولی مسئولیت­پذیر و مدیریت واحد روستایی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EC37BECB-4580-4F4B-A889-870A4BE12E3F}" type="parTrans" cxnId="{28CC6026-4A08-4A11-95D2-3D6AA6D3D2F1}">
      <dgm:prSet/>
      <dgm:spPr/>
      <dgm:t>
        <a:bodyPr/>
        <a:lstStyle/>
        <a:p>
          <a:endParaRPr lang="en-US" sz="2800" b="1">
            <a:cs typeface="B Nazanin" panose="00000400000000000000" pitchFamily="2" charset="-78"/>
          </a:endParaRPr>
        </a:p>
      </dgm:t>
    </dgm:pt>
    <dgm:pt modelId="{E3F08687-8425-4372-A1DF-D5499DCC7D5A}" type="sibTrans" cxnId="{28CC6026-4A08-4A11-95D2-3D6AA6D3D2F1}">
      <dgm:prSet/>
      <dgm:spPr/>
      <dgm:t>
        <a:bodyPr/>
        <a:lstStyle/>
        <a:p>
          <a:endParaRPr lang="en-US" sz="2800" b="1">
            <a:cs typeface="B Nazanin" panose="00000400000000000000" pitchFamily="2" charset="-78"/>
          </a:endParaRPr>
        </a:p>
      </dgm:t>
    </dgm:pt>
    <dgm:pt modelId="{97D41E00-112C-46D3-9E3A-B6ED0D4BF56A}">
      <dgm:prSet custT="1"/>
      <dgm:spPr/>
      <dgm:t>
        <a:bodyPr/>
        <a:lstStyle/>
        <a:p>
          <a:pPr rtl="1"/>
          <a:r>
            <a:rPr lang="ar-SA" sz="1000" b="1" dirty="0" smtClean="0">
              <a:effectLst/>
              <a:cs typeface="B Nazanin" panose="00000400000000000000" pitchFamily="2" charset="-78"/>
            </a:rPr>
            <a:t>- فقدان رویکرد توانمندسازی بالاخص برای زنان روستایی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F7856126-BDD7-4D3A-99BC-1254D144C9A3}" type="parTrans" cxnId="{FFBA1BE6-0618-43FE-87B5-22CABCCA0393}">
      <dgm:prSet/>
      <dgm:spPr/>
      <dgm:t>
        <a:bodyPr/>
        <a:lstStyle/>
        <a:p>
          <a:endParaRPr lang="en-US" sz="2800" b="1">
            <a:cs typeface="B Nazanin" panose="00000400000000000000" pitchFamily="2" charset="-78"/>
          </a:endParaRPr>
        </a:p>
      </dgm:t>
    </dgm:pt>
    <dgm:pt modelId="{8945FFBD-8A1D-43BE-92EC-C0C95C964E28}" type="sibTrans" cxnId="{FFBA1BE6-0618-43FE-87B5-22CABCCA0393}">
      <dgm:prSet/>
      <dgm:spPr/>
      <dgm:t>
        <a:bodyPr/>
        <a:lstStyle/>
        <a:p>
          <a:endParaRPr lang="en-US" sz="2800" b="1">
            <a:cs typeface="B Nazanin" panose="00000400000000000000" pitchFamily="2" charset="-78"/>
          </a:endParaRPr>
        </a:p>
      </dgm:t>
    </dgm:pt>
    <dgm:pt modelId="{4B2247FC-52BC-4059-BCA9-73FC7D9E2883}">
      <dgm:prSet custT="1"/>
      <dgm:spPr/>
      <dgm:t>
        <a:bodyPr/>
        <a:lstStyle/>
        <a:p>
          <a:pPr rtl="1"/>
          <a:r>
            <a:rPr lang="ar-SA" sz="1000" b="1" dirty="0" smtClean="0">
              <a:effectLst/>
              <a:cs typeface="B Nazanin" panose="00000400000000000000" pitchFamily="2" charset="-78"/>
            </a:rPr>
            <a:t>- عدم اعتماد اجتماعی روستاییان به بخش اجرایی</a:t>
          </a:r>
          <a:endParaRPr lang="en-US" sz="1000" b="1"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5CD0249D-A13A-4432-8D18-989A019E8A65}" type="parTrans" cxnId="{5DA37CB8-3769-4967-B309-1BB50EE15CA6}">
      <dgm:prSet/>
      <dgm:spPr/>
      <dgm:t>
        <a:bodyPr/>
        <a:lstStyle/>
        <a:p>
          <a:endParaRPr lang="en-US" sz="2800" b="1">
            <a:cs typeface="B Nazanin" panose="00000400000000000000" pitchFamily="2" charset="-78"/>
          </a:endParaRPr>
        </a:p>
      </dgm:t>
    </dgm:pt>
    <dgm:pt modelId="{F08DEAE6-2459-44C5-BEF2-9C9B964508A4}" type="sibTrans" cxnId="{5DA37CB8-3769-4967-B309-1BB50EE15CA6}">
      <dgm:prSet/>
      <dgm:spPr/>
      <dgm:t>
        <a:bodyPr/>
        <a:lstStyle/>
        <a:p>
          <a:endParaRPr lang="en-US" sz="2800" b="1">
            <a:cs typeface="B Nazanin" panose="00000400000000000000" pitchFamily="2" charset="-78"/>
          </a:endParaRPr>
        </a:p>
      </dgm:t>
    </dgm:pt>
    <dgm:pt modelId="{AEE7992C-E72B-4C17-86D4-4C8A63384C6A}" type="pres">
      <dgm:prSet presAssocID="{5609756B-1C70-4892-8DC8-296398AE86DD}" presName="composite" presStyleCnt="0">
        <dgm:presLayoutVars>
          <dgm:chMax val="1"/>
          <dgm:dir/>
          <dgm:resizeHandles val="exact"/>
        </dgm:presLayoutVars>
      </dgm:prSet>
      <dgm:spPr/>
      <dgm:t>
        <a:bodyPr/>
        <a:lstStyle/>
        <a:p>
          <a:endParaRPr lang="en-US"/>
        </a:p>
      </dgm:t>
    </dgm:pt>
    <dgm:pt modelId="{A22F5F10-19F7-41BE-B1DD-8DC73D9A5AF1}" type="pres">
      <dgm:prSet presAssocID="{5609756B-1C70-4892-8DC8-296398AE86DD}" presName="radial" presStyleCnt="0">
        <dgm:presLayoutVars>
          <dgm:animLvl val="ctr"/>
        </dgm:presLayoutVars>
      </dgm:prSet>
      <dgm:spPr/>
    </dgm:pt>
    <dgm:pt modelId="{B946D614-6380-412A-9123-2E563AC353A7}" type="pres">
      <dgm:prSet presAssocID="{8FF528E0-DCA9-48BD-913A-E5AE5654C092}" presName="centerShape" presStyleLbl="vennNode1" presStyleIdx="0" presStyleCnt="10"/>
      <dgm:spPr/>
      <dgm:t>
        <a:bodyPr/>
        <a:lstStyle/>
        <a:p>
          <a:endParaRPr lang="en-US"/>
        </a:p>
      </dgm:t>
    </dgm:pt>
    <dgm:pt modelId="{401F4047-9AD5-4637-A7CB-21799AE0AA0E}" type="pres">
      <dgm:prSet presAssocID="{84BA0ACF-2E1F-4B1C-9819-CF803DEB8EF8}" presName="node" presStyleLbl="vennNode1" presStyleIdx="1" presStyleCnt="10">
        <dgm:presLayoutVars>
          <dgm:bulletEnabled val="1"/>
        </dgm:presLayoutVars>
      </dgm:prSet>
      <dgm:spPr/>
      <dgm:t>
        <a:bodyPr/>
        <a:lstStyle/>
        <a:p>
          <a:endParaRPr lang="en-US"/>
        </a:p>
      </dgm:t>
    </dgm:pt>
    <dgm:pt modelId="{F89DDB66-B8B1-4FD4-AD63-523CA673B30C}" type="pres">
      <dgm:prSet presAssocID="{5FE4CADD-EC76-4C14-8BBA-CB523BED39E2}" presName="node" presStyleLbl="vennNode1" presStyleIdx="2" presStyleCnt="10">
        <dgm:presLayoutVars>
          <dgm:bulletEnabled val="1"/>
        </dgm:presLayoutVars>
      </dgm:prSet>
      <dgm:spPr/>
      <dgm:t>
        <a:bodyPr/>
        <a:lstStyle/>
        <a:p>
          <a:endParaRPr lang="en-US"/>
        </a:p>
      </dgm:t>
    </dgm:pt>
    <dgm:pt modelId="{6A714188-E821-44AD-865E-1B8BCBF9206B}" type="pres">
      <dgm:prSet presAssocID="{28306A6C-E8C1-49F4-BA54-72ADA8268244}" presName="node" presStyleLbl="vennNode1" presStyleIdx="3" presStyleCnt="10">
        <dgm:presLayoutVars>
          <dgm:bulletEnabled val="1"/>
        </dgm:presLayoutVars>
      </dgm:prSet>
      <dgm:spPr/>
      <dgm:t>
        <a:bodyPr/>
        <a:lstStyle/>
        <a:p>
          <a:endParaRPr lang="en-US"/>
        </a:p>
      </dgm:t>
    </dgm:pt>
    <dgm:pt modelId="{9CA70856-F215-49D0-A08A-34739C127546}" type="pres">
      <dgm:prSet presAssocID="{4B2247FC-52BC-4059-BCA9-73FC7D9E2883}" presName="node" presStyleLbl="vennNode1" presStyleIdx="4" presStyleCnt="10">
        <dgm:presLayoutVars>
          <dgm:bulletEnabled val="1"/>
        </dgm:presLayoutVars>
      </dgm:prSet>
      <dgm:spPr/>
      <dgm:t>
        <a:bodyPr/>
        <a:lstStyle/>
        <a:p>
          <a:endParaRPr lang="en-US"/>
        </a:p>
      </dgm:t>
    </dgm:pt>
    <dgm:pt modelId="{5C6308FA-2B70-455B-B833-D36BE6A2BB35}" type="pres">
      <dgm:prSet presAssocID="{97D41E00-112C-46D3-9E3A-B6ED0D4BF56A}" presName="node" presStyleLbl="vennNode1" presStyleIdx="5" presStyleCnt="10">
        <dgm:presLayoutVars>
          <dgm:bulletEnabled val="1"/>
        </dgm:presLayoutVars>
      </dgm:prSet>
      <dgm:spPr/>
      <dgm:t>
        <a:bodyPr/>
        <a:lstStyle/>
        <a:p>
          <a:endParaRPr lang="en-US"/>
        </a:p>
      </dgm:t>
    </dgm:pt>
    <dgm:pt modelId="{806A9AF9-27AD-48AD-AF1B-F4D67C7AD5B2}" type="pres">
      <dgm:prSet presAssocID="{041ED58C-8005-4BDD-8D1C-2B1BDFFACDF6}" presName="node" presStyleLbl="vennNode1" presStyleIdx="6" presStyleCnt="10">
        <dgm:presLayoutVars>
          <dgm:bulletEnabled val="1"/>
        </dgm:presLayoutVars>
      </dgm:prSet>
      <dgm:spPr/>
      <dgm:t>
        <a:bodyPr/>
        <a:lstStyle/>
        <a:p>
          <a:endParaRPr lang="en-US"/>
        </a:p>
      </dgm:t>
    </dgm:pt>
    <dgm:pt modelId="{321C6152-B164-4EE6-A4CA-16DBC19D1EF1}" type="pres">
      <dgm:prSet presAssocID="{28FDE7ED-0739-409E-884B-9CDD1AD6A51E}" presName="node" presStyleLbl="vennNode1" presStyleIdx="7" presStyleCnt="10">
        <dgm:presLayoutVars>
          <dgm:bulletEnabled val="1"/>
        </dgm:presLayoutVars>
      </dgm:prSet>
      <dgm:spPr/>
      <dgm:t>
        <a:bodyPr/>
        <a:lstStyle/>
        <a:p>
          <a:endParaRPr lang="en-US"/>
        </a:p>
      </dgm:t>
    </dgm:pt>
    <dgm:pt modelId="{6ECF2D72-BD96-4491-99A9-7D8F87CE03B3}" type="pres">
      <dgm:prSet presAssocID="{4C9A3A48-7F05-4E1F-8E5D-5B9BDDC4AF5A}" presName="node" presStyleLbl="vennNode1" presStyleIdx="8" presStyleCnt="10">
        <dgm:presLayoutVars>
          <dgm:bulletEnabled val="1"/>
        </dgm:presLayoutVars>
      </dgm:prSet>
      <dgm:spPr/>
      <dgm:t>
        <a:bodyPr/>
        <a:lstStyle/>
        <a:p>
          <a:endParaRPr lang="en-US"/>
        </a:p>
      </dgm:t>
    </dgm:pt>
    <dgm:pt modelId="{5AA02B4A-6B56-4AB4-AF7F-842D248B65ED}" type="pres">
      <dgm:prSet presAssocID="{667E863F-7C21-43D9-B2E9-4F9E33265131}" presName="node" presStyleLbl="vennNode1" presStyleIdx="9" presStyleCnt="10">
        <dgm:presLayoutVars>
          <dgm:bulletEnabled val="1"/>
        </dgm:presLayoutVars>
      </dgm:prSet>
      <dgm:spPr/>
      <dgm:t>
        <a:bodyPr/>
        <a:lstStyle/>
        <a:p>
          <a:endParaRPr lang="en-US"/>
        </a:p>
      </dgm:t>
    </dgm:pt>
  </dgm:ptLst>
  <dgm:cxnLst>
    <dgm:cxn modelId="{8FBB359E-ED5B-4EFC-BF0B-9456CFE0C409}" type="presOf" srcId="{8FF528E0-DCA9-48BD-913A-E5AE5654C092}" destId="{B946D614-6380-412A-9123-2E563AC353A7}" srcOrd="0" destOrd="0" presId="urn:microsoft.com/office/officeart/2005/8/layout/radial3"/>
    <dgm:cxn modelId="{68FABBB0-635E-4F2F-AAFC-6A11645B597D}" type="presOf" srcId="{667E863F-7C21-43D9-B2E9-4F9E33265131}" destId="{5AA02B4A-6B56-4AB4-AF7F-842D248B65ED}" srcOrd="0" destOrd="0" presId="urn:microsoft.com/office/officeart/2005/8/layout/radial3"/>
    <dgm:cxn modelId="{AB2DCD15-D118-4E4E-9B4C-490E14A43D60}" srcId="{8FF528E0-DCA9-48BD-913A-E5AE5654C092}" destId="{28FDE7ED-0739-409E-884B-9CDD1AD6A51E}" srcOrd="6" destOrd="0" parTransId="{96BD24FD-F1AA-4EA9-8788-6E0BFCFB125A}" sibTransId="{C30D199C-2A6F-4C40-BFD5-9E36A3F60213}"/>
    <dgm:cxn modelId="{08AE39B9-BE7A-4772-A0D6-171C0AAFE917}" type="presOf" srcId="{4C9A3A48-7F05-4E1F-8E5D-5B9BDDC4AF5A}" destId="{6ECF2D72-BD96-4491-99A9-7D8F87CE03B3}" srcOrd="0" destOrd="0" presId="urn:microsoft.com/office/officeart/2005/8/layout/radial3"/>
    <dgm:cxn modelId="{5DA37CB8-3769-4967-B309-1BB50EE15CA6}" srcId="{8FF528E0-DCA9-48BD-913A-E5AE5654C092}" destId="{4B2247FC-52BC-4059-BCA9-73FC7D9E2883}" srcOrd="3" destOrd="0" parTransId="{5CD0249D-A13A-4432-8D18-989A019E8A65}" sibTransId="{F08DEAE6-2459-44C5-BEF2-9C9B964508A4}"/>
    <dgm:cxn modelId="{D3B32EB2-62D7-4588-8595-1D7081C77B03}" type="presOf" srcId="{28306A6C-E8C1-49F4-BA54-72ADA8268244}" destId="{6A714188-E821-44AD-865E-1B8BCBF9206B}" srcOrd="0" destOrd="0" presId="urn:microsoft.com/office/officeart/2005/8/layout/radial3"/>
    <dgm:cxn modelId="{95B9B769-AAB2-4B6F-9CE9-B2DF8BB94E5A}" srcId="{5609756B-1C70-4892-8DC8-296398AE86DD}" destId="{8FF528E0-DCA9-48BD-913A-E5AE5654C092}" srcOrd="0" destOrd="0" parTransId="{95DA1E7F-EB47-4227-837D-8CFB4CDC20FA}" sibTransId="{518BE76E-A181-4BFA-B133-89C7538EC63C}"/>
    <dgm:cxn modelId="{5CE9A064-CCF2-4E87-AD8B-A932B1977C0C}" type="presOf" srcId="{28FDE7ED-0739-409E-884B-9CDD1AD6A51E}" destId="{321C6152-B164-4EE6-A4CA-16DBC19D1EF1}" srcOrd="0" destOrd="0" presId="urn:microsoft.com/office/officeart/2005/8/layout/radial3"/>
    <dgm:cxn modelId="{7A1090E9-9089-4096-8352-CD1AC93B943D}" type="presOf" srcId="{5FE4CADD-EC76-4C14-8BBA-CB523BED39E2}" destId="{F89DDB66-B8B1-4FD4-AD63-523CA673B30C}" srcOrd="0" destOrd="0" presId="urn:microsoft.com/office/officeart/2005/8/layout/radial3"/>
    <dgm:cxn modelId="{7140CEB5-33BC-4488-84EE-90A2B6AC91C9}" srcId="{8FF528E0-DCA9-48BD-913A-E5AE5654C092}" destId="{5FE4CADD-EC76-4C14-8BBA-CB523BED39E2}" srcOrd="1" destOrd="0" parTransId="{BE192DE6-87F7-465D-9F55-B8514AB779FC}" sibTransId="{C7BC276D-3EBE-4539-B2EC-DBE90B54815F}"/>
    <dgm:cxn modelId="{D8CBD855-585F-42E2-AE59-2207BE42BA6A}" srcId="{8FF528E0-DCA9-48BD-913A-E5AE5654C092}" destId="{4C9A3A48-7F05-4E1F-8E5D-5B9BDDC4AF5A}" srcOrd="7" destOrd="0" parTransId="{4AACA8A0-626D-4FFC-A295-4656D4119897}" sibTransId="{898233A6-1814-4DAF-98BF-AEA454F665DC}"/>
    <dgm:cxn modelId="{78C3E89C-DFE0-4D9A-8774-4A8E91373A98}" type="presOf" srcId="{041ED58C-8005-4BDD-8D1C-2B1BDFFACDF6}" destId="{806A9AF9-27AD-48AD-AF1B-F4D67C7AD5B2}" srcOrd="0" destOrd="0" presId="urn:microsoft.com/office/officeart/2005/8/layout/radial3"/>
    <dgm:cxn modelId="{E969DE6F-199E-4AA3-9875-07506C2916B8}" type="presOf" srcId="{5609756B-1C70-4892-8DC8-296398AE86DD}" destId="{AEE7992C-E72B-4C17-86D4-4C8A63384C6A}" srcOrd="0" destOrd="0" presId="urn:microsoft.com/office/officeart/2005/8/layout/radial3"/>
    <dgm:cxn modelId="{82558053-9850-428B-B842-FB4E467C2C29}" srcId="{8FF528E0-DCA9-48BD-913A-E5AE5654C092}" destId="{041ED58C-8005-4BDD-8D1C-2B1BDFFACDF6}" srcOrd="5" destOrd="0" parTransId="{AD6E9821-249C-4CF4-9D94-82BC5C14DDB3}" sibTransId="{04C54826-974F-4987-AEBE-135AAB818475}"/>
    <dgm:cxn modelId="{6B3CA171-1344-4673-B688-BCE53EF535ED}" type="presOf" srcId="{97D41E00-112C-46D3-9E3A-B6ED0D4BF56A}" destId="{5C6308FA-2B70-455B-B833-D36BE6A2BB35}" srcOrd="0" destOrd="0" presId="urn:microsoft.com/office/officeart/2005/8/layout/radial3"/>
    <dgm:cxn modelId="{C7DAD745-6316-4B33-9572-B6408F92FC88}" type="presOf" srcId="{84BA0ACF-2E1F-4B1C-9819-CF803DEB8EF8}" destId="{401F4047-9AD5-4637-A7CB-21799AE0AA0E}" srcOrd="0" destOrd="0" presId="urn:microsoft.com/office/officeart/2005/8/layout/radial3"/>
    <dgm:cxn modelId="{3E32358C-FC7B-48A9-957B-179E0439A352}" srcId="{8FF528E0-DCA9-48BD-913A-E5AE5654C092}" destId="{667E863F-7C21-43D9-B2E9-4F9E33265131}" srcOrd="8" destOrd="0" parTransId="{C64BFA06-19F9-4100-B095-21E0ADF8E082}" sibTransId="{63EF1EF9-02D4-4C54-9C58-FE3002612231}"/>
    <dgm:cxn modelId="{28CC6026-4A08-4A11-95D2-3D6AA6D3D2F1}" srcId="{8FF528E0-DCA9-48BD-913A-E5AE5654C092}" destId="{28306A6C-E8C1-49F4-BA54-72ADA8268244}" srcOrd="2" destOrd="0" parTransId="{EC37BECB-4580-4F4B-A889-870A4BE12E3F}" sibTransId="{E3F08687-8425-4372-A1DF-D5499DCC7D5A}"/>
    <dgm:cxn modelId="{CBD50F9B-DF45-4B9F-AD79-02341DEF31C7}" type="presOf" srcId="{4B2247FC-52BC-4059-BCA9-73FC7D9E2883}" destId="{9CA70856-F215-49D0-A08A-34739C127546}" srcOrd="0" destOrd="0" presId="urn:microsoft.com/office/officeart/2005/8/layout/radial3"/>
    <dgm:cxn modelId="{FFBA1BE6-0618-43FE-87B5-22CABCCA0393}" srcId="{8FF528E0-DCA9-48BD-913A-E5AE5654C092}" destId="{97D41E00-112C-46D3-9E3A-B6ED0D4BF56A}" srcOrd="4" destOrd="0" parTransId="{F7856126-BDD7-4D3A-99BC-1254D144C9A3}" sibTransId="{8945FFBD-8A1D-43BE-92EC-C0C95C964E28}"/>
    <dgm:cxn modelId="{0DE095EB-5211-4732-B02C-7BFD193CBE90}" srcId="{8FF528E0-DCA9-48BD-913A-E5AE5654C092}" destId="{84BA0ACF-2E1F-4B1C-9819-CF803DEB8EF8}" srcOrd="0" destOrd="0" parTransId="{0F5843BB-D455-47AA-8EA4-C8256A4FEA68}" sibTransId="{21DC1FF3-2B17-42AA-8FC9-51ECEE7DFCFA}"/>
    <dgm:cxn modelId="{C03DF6A5-A619-424F-AEB4-7E585E88DE23}" type="presParOf" srcId="{AEE7992C-E72B-4C17-86D4-4C8A63384C6A}" destId="{A22F5F10-19F7-41BE-B1DD-8DC73D9A5AF1}" srcOrd="0" destOrd="0" presId="urn:microsoft.com/office/officeart/2005/8/layout/radial3"/>
    <dgm:cxn modelId="{444D0195-FBC7-496C-883A-5EE6E98ED36D}" type="presParOf" srcId="{A22F5F10-19F7-41BE-B1DD-8DC73D9A5AF1}" destId="{B946D614-6380-412A-9123-2E563AC353A7}" srcOrd="0" destOrd="0" presId="urn:microsoft.com/office/officeart/2005/8/layout/radial3"/>
    <dgm:cxn modelId="{639BE1E3-2EC3-463B-A581-50A4BD3B654D}" type="presParOf" srcId="{A22F5F10-19F7-41BE-B1DD-8DC73D9A5AF1}" destId="{401F4047-9AD5-4637-A7CB-21799AE0AA0E}" srcOrd="1" destOrd="0" presId="urn:microsoft.com/office/officeart/2005/8/layout/radial3"/>
    <dgm:cxn modelId="{B7574970-2D18-40A9-9D00-6AFE7F62C307}" type="presParOf" srcId="{A22F5F10-19F7-41BE-B1DD-8DC73D9A5AF1}" destId="{F89DDB66-B8B1-4FD4-AD63-523CA673B30C}" srcOrd="2" destOrd="0" presId="urn:microsoft.com/office/officeart/2005/8/layout/radial3"/>
    <dgm:cxn modelId="{FC003830-17FD-49F2-AEAE-4748E45D3E45}" type="presParOf" srcId="{A22F5F10-19F7-41BE-B1DD-8DC73D9A5AF1}" destId="{6A714188-E821-44AD-865E-1B8BCBF9206B}" srcOrd="3" destOrd="0" presId="urn:microsoft.com/office/officeart/2005/8/layout/radial3"/>
    <dgm:cxn modelId="{47E9EF65-BC5A-4884-ABA3-B11F13BBA14E}" type="presParOf" srcId="{A22F5F10-19F7-41BE-B1DD-8DC73D9A5AF1}" destId="{9CA70856-F215-49D0-A08A-34739C127546}" srcOrd="4" destOrd="0" presId="urn:microsoft.com/office/officeart/2005/8/layout/radial3"/>
    <dgm:cxn modelId="{37F8DBBF-8EC5-4607-8783-51436BE99D10}" type="presParOf" srcId="{A22F5F10-19F7-41BE-B1DD-8DC73D9A5AF1}" destId="{5C6308FA-2B70-455B-B833-D36BE6A2BB35}" srcOrd="5" destOrd="0" presId="urn:microsoft.com/office/officeart/2005/8/layout/radial3"/>
    <dgm:cxn modelId="{D127D97D-3402-4A47-BCF4-64E6E2879309}" type="presParOf" srcId="{A22F5F10-19F7-41BE-B1DD-8DC73D9A5AF1}" destId="{806A9AF9-27AD-48AD-AF1B-F4D67C7AD5B2}" srcOrd="6" destOrd="0" presId="urn:microsoft.com/office/officeart/2005/8/layout/radial3"/>
    <dgm:cxn modelId="{16A33525-EFF1-44D2-9D7D-2CC8A874CE82}" type="presParOf" srcId="{A22F5F10-19F7-41BE-B1DD-8DC73D9A5AF1}" destId="{321C6152-B164-4EE6-A4CA-16DBC19D1EF1}" srcOrd="7" destOrd="0" presId="urn:microsoft.com/office/officeart/2005/8/layout/radial3"/>
    <dgm:cxn modelId="{25C59826-4B8F-47D1-9A14-21A34598C757}" type="presParOf" srcId="{A22F5F10-19F7-41BE-B1DD-8DC73D9A5AF1}" destId="{6ECF2D72-BD96-4491-99A9-7D8F87CE03B3}" srcOrd="8" destOrd="0" presId="urn:microsoft.com/office/officeart/2005/8/layout/radial3"/>
    <dgm:cxn modelId="{75928F88-529D-43AA-9A45-2F138AEBAB45}" type="presParOf" srcId="{A22F5F10-19F7-41BE-B1DD-8DC73D9A5AF1}" destId="{5AA02B4A-6B56-4AB4-AF7F-842D248B65ED}" srcOrd="9"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600" b="1" dirty="0">
              <a:cs typeface="B Nazanin" pitchFamily="2" charset="-78"/>
            </a:rPr>
            <a:t>راهبردهای اجتماعی</a:t>
          </a:r>
        </a:p>
      </dgm:t>
    </dgm:pt>
    <dgm:pt modelId="{548E0B81-2FE4-4D1E-9F30-3F4B8C941DAA}" type="parTrans" cxnId="{90271A16-68B3-4A75-9ACC-E5E25F1F59CA}">
      <dgm:prSet/>
      <dgm:spPr/>
      <dgm:t>
        <a:bodyPr/>
        <a:lstStyle/>
        <a:p>
          <a:pPr rtl="1"/>
          <a:endParaRPr lang="fa-IR" b="1">
            <a:cs typeface="B Nazanin" pitchFamily="2" charset="-78"/>
          </a:endParaRPr>
        </a:p>
      </dgm:t>
    </dgm:pt>
    <dgm:pt modelId="{FAF2EB44-417E-48F4-8C4B-D35AD2E5AB2E}" type="sibTrans" cxnId="{90271A16-68B3-4A75-9ACC-E5E25F1F59CA}">
      <dgm:prSet/>
      <dgm:spPr/>
      <dgm:t>
        <a:bodyPr/>
        <a:lstStyle/>
        <a:p>
          <a:pPr rtl="1"/>
          <a:endParaRPr lang="fa-IR" b="1">
            <a:cs typeface="B Nazanin" pitchFamily="2" charset="-78"/>
          </a:endParaRPr>
        </a:p>
      </dgm:t>
    </dgm:pt>
    <dgm:pt modelId="{A597B9EC-1A63-4E8D-A768-B41CC439604E}">
      <dgm:prSet phldrT="[Text]"/>
      <dgm:spPr/>
      <dgm:t>
        <a:bodyPr/>
        <a:lstStyle/>
        <a:p>
          <a:pPr rtl="1"/>
          <a:r>
            <a:rPr lang="fa-IR" b="1" dirty="0">
              <a:cs typeface="B Nazanin" pitchFamily="2" charset="-78"/>
            </a:rPr>
            <a:t>سیاست های  اجتماعی</a:t>
          </a:r>
        </a:p>
      </dgm:t>
    </dgm:pt>
    <dgm:pt modelId="{2FA26370-06C0-4146-A702-6BD3AA0B7ACB}" type="parTrans" cxnId="{ECB7970B-3398-4464-B8CE-26730E8A5EE8}">
      <dgm:prSet/>
      <dgm:spPr/>
      <dgm:t>
        <a:bodyPr/>
        <a:lstStyle/>
        <a:p>
          <a:pPr rtl="1"/>
          <a:endParaRPr lang="fa-IR" b="1">
            <a:cs typeface="B Nazanin" pitchFamily="2" charset="-78"/>
          </a:endParaRPr>
        </a:p>
      </dgm:t>
    </dgm:pt>
    <dgm:pt modelId="{ED97A70A-A94F-4488-9B4B-B13456636D2F}" type="sibTrans" cxnId="{ECB7970B-3398-4464-B8CE-26730E8A5EE8}">
      <dgm:prSet/>
      <dgm:spPr/>
      <dgm:t>
        <a:bodyPr/>
        <a:lstStyle/>
        <a:p>
          <a:pPr rtl="1"/>
          <a:endParaRPr lang="fa-IR" b="1">
            <a:cs typeface="B Nazanin" pitchFamily="2" charset="-78"/>
          </a:endParaRPr>
        </a:p>
      </dgm:t>
    </dgm:pt>
    <dgm:pt modelId="{E2CCFEA9-4FCD-4902-B135-53A8C7218DFF}">
      <dgm:prSet phldrT="[Text]"/>
      <dgm:spPr/>
      <dgm:t>
        <a:bodyPr/>
        <a:lstStyle/>
        <a:p>
          <a:pPr rtl="1"/>
          <a:r>
            <a:rPr lang="ar-SA" b="1" dirty="0" smtClean="0">
              <a:cs typeface="B Nazanin" pitchFamily="2" charset="-78"/>
            </a:rPr>
            <a:t>استفاده از ظرفیت­های مهاجران پیشین</a:t>
          </a:r>
          <a:endParaRPr lang="fa-IR" b="1" dirty="0">
            <a:cs typeface="B Nazanin" pitchFamily="2" charset="-78"/>
          </a:endParaRPr>
        </a:p>
      </dgm:t>
    </dgm:pt>
    <dgm:pt modelId="{73EAE6E9-C3A5-4D29-A774-7E17223013EF}" type="parTrans" cxnId="{8E4FD068-9E28-45E5-9D5D-2F95973D012C}">
      <dgm:prSet/>
      <dgm:spPr/>
      <dgm:t>
        <a:bodyPr/>
        <a:lstStyle/>
        <a:p>
          <a:pPr rtl="1"/>
          <a:endParaRPr lang="fa-IR" b="1">
            <a:cs typeface="B Nazanin" pitchFamily="2" charset="-78"/>
          </a:endParaRPr>
        </a:p>
      </dgm:t>
    </dgm:pt>
    <dgm:pt modelId="{846BA620-5CE1-4223-8A97-FFDBFE796A7C}" type="sibTrans" cxnId="{8E4FD068-9E28-45E5-9D5D-2F95973D012C}">
      <dgm:prSet/>
      <dgm:spPr/>
      <dgm:t>
        <a:bodyPr/>
        <a:lstStyle/>
        <a:p>
          <a:pPr rtl="1"/>
          <a:endParaRPr lang="fa-IR" b="1">
            <a:cs typeface="B Nazanin" pitchFamily="2" charset="-78"/>
          </a:endParaRPr>
        </a:p>
      </dgm:t>
    </dgm:pt>
    <dgm:pt modelId="{2752A9A0-FE5F-4010-953C-2FEDDAC3F66C}">
      <dgm:prSet phldrT="[Text]"/>
      <dgm:spPr/>
      <dgm:t>
        <a:bodyPr/>
        <a:lstStyle/>
        <a:p>
          <a:pPr rtl="1"/>
          <a:r>
            <a:rPr lang="ar-SA" b="1" dirty="0" smtClean="0">
              <a:cs typeface="B Nazanin" pitchFamily="2" charset="-78"/>
            </a:rPr>
            <a:t>توانمندسازی روستائیان از طریق آموزش و مشارکت در امور مستمر و مداوم بودن تولید با استفاده از توان و دانش بومی روستائیان.</a:t>
          </a:r>
          <a:endParaRPr lang="fa-IR" b="1" dirty="0">
            <a:cs typeface="B Nazanin" pitchFamily="2" charset="-78"/>
          </a:endParaRPr>
        </a:p>
      </dgm:t>
    </dgm:pt>
    <dgm:pt modelId="{066158E5-739C-410D-9A5C-27AA70A1ABAD}" type="parTrans" cxnId="{C04A3FFF-8E68-4852-9AFB-118871D620AF}">
      <dgm:prSet/>
      <dgm:spPr/>
      <dgm:t>
        <a:bodyPr/>
        <a:lstStyle/>
        <a:p>
          <a:pPr rtl="1"/>
          <a:endParaRPr lang="fa-IR" b="1">
            <a:cs typeface="B Nazanin" pitchFamily="2" charset="-78"/>
          </a:endParaRPr>
        </a:p>
      </dgm:t>
    </dgm:pt>
    <dgm:pt modelId="{77224070-D401-4A17-A674-1025F9157ABD}" type="sibTrans" cxnId="{C04A3FFF-8E68-4852-9AFB-118871D620AF}">
      <dgm:prSet/>
      <dgm:spPr/>
      <dgm:t>
        <a:bodyPr/>
        <a:lstStyle/>
        <a:p>
          <a:pPr rtl="1"/>
          <a:endParaRPr lang="fa-IR" b="1">
            <a:cs typeface="B Nazanin" pitchFamily="2" charset="-78"/>
          </a:endParaRPr>
        </a:p>
      </dgm:t>
    </dgm:pt>
    <dgm:pt modelId="{FA945748-54BF-4BAA-8740-344A4F246EB3}">
      <dgm:prSet/>
      <dgm:spPr/>
      <dgm:t>
        <a:bodyPr/>
        <a:lstStyle/>
        <a:p>
          <a:pPr rtl="1"/>
          <a:r>
            <a:rPr lang="ar-SA" b="1" dirty="0" smtClean="0">
              <a:cs typeface="B Nazanin" pitchFamily="2" charset="-78"/>
            </a:rPr>
            <a:t>بهره­گیری از اقشار مختلف فرهنگی و خبرگان روستایی در زمینه توسعه فرهنگی روستا.</a:t>
          </a:r>
          <a:endParaRPr lang="en-US" b="1" dirty="0">
            <a:cs typeface="B Nazanin" pitchFamily="2" charset="-78"/>
          </a:endParaRPr>
        </a:p>
      </dgm:t>
    </dgm:pt>
    <dgm:pt modelId="{66EA7DEC-050F-4188-BD46-4637714C2DD6}" type="parTrans" cxnId="{834606EB-3AFD-4019-883C-DA24A70DFB19}">
      <dgm:prSet/>
      <dgm:spPr/>
      <dgm:t>
        <a:bodyPr/>
        <a:lstStyle/>
        <a:p>
          <a:endParaRPr lang="en-US"/>
        </a:p>
      </dgm:t>
    </dgm:pt>
    <dgm:pt modelId="{BBC33EC3-518F-440E-A5F0-F6E13C9153B2}" type="sibTrans" cxnId="{834606EB-3AFD-4019-883C-DA24A70DFB19}">
      <dgm:prSet/>
      <dgm:spPr/>
      <dgm:t>
        <a:bodyPr/>
        <a:lstStyle/>
        <a:p>
          <a:endParaRPr lang="en-US"/>
        </a:p>
      </dgm:t>
    </dgm:pt>
    <dgm:pt modelId="{7E58097C-23C4-4629-A2CB-E57B242C1F24}">
      <dgm:prSet/>
      <dgm:spPr/>
      <dgm:t>
        <a:bodyPr/>
        <a:lstStyle/>
        <a:p>
          <a:pPr rtl="1"/>
          <a:r>
            <a:rPr lang="ar-SA" b="1" dirty="0" smtClean="0">
              <a:cs typeface="B Nazanin" pitchFamily="2" charset="-78"/>
            </a:rPr>
            <a:t>توانمندسازی زنان روستایی و دخالت دادن آنان در مسائل مختلف روستا.</a:t>
          </a:r>
          <a:endParaRPr lang="en-US" b="1" dirty="0">
            <a:cs typeface="B Nazanin" pitchFamily="2" charset="-78"/>
          </a:endParaRPr>
        </a:p>
      </dgm:t>
    </dgm:pt>
    <dgm:pt modelId="{935A78D6-B77C-4BC4-9DF7-CD483B742D17}" type="parTrans" cxnId="{98292513-5421-438E-8903-7BED11F4157C}">
      <dgm:prSet/>
      <dgm:spPr/>
      <dgm:t>
        <a:bodyPr/>
        <a:lstStyle/>
        <a:p>
          <a:endParaRPr lang="en-US"/>
        </a:p>
      </dgm:t>
    </dgm:pt>
    <dgm:pt modelId="{9EA86C45-E086-4EA3-A683-9070F36825AF}" type="sibTrans" cxnId="{98292513-5421-438E-8903-7BED11F4157C}">
      <dgm:prSet/>
      <dgm:spPr/>
      <dgm:t>
        <a:bodyPr/>
        <a:lstStyle/>
        <a:p>
          <a:endParaRPr lang="en-US"/>
        </a:p>
      </dgm:t>
    </dgm:pt>
    <dgm:pt modelId="{84A16439-A87E-43CD-95F5-B51C0754D819}">
      <dgm:prSet/>
      <dgm:spPr/>
      <dgm:t>
        <a:bodyPr/>
        <a:lstStyle/>
        <a:p>
          <a:pPr rtl="1"/>
          <a:r>
            <a:rPr lang="ar-SA" b="1" dirty="0" smtClean="0">
              <a:cs typeface="B Nazanin" pitchFamily="2" charset="-78"/>
            </a:rPr>
            <a:t>توجه به سنت­ها و عقاید مذهبی مردم در جهت </a:t>
          </a:r>
          <a:endParaRPr lang="en-US" b="1" dirty="0">
            <a:cs typeface="B Nazanin" pitchFamily="2" charset="-78"/>
          </a:endParaRPr>
        </a:p>
      </dgm:t>
    </dgm:pt>
    <dgm:pt modelId="{5E471CFB-AA7B-4BC5-BC23-C2D20708C3F6}" type="parTrans" cxnId="{4208E5A6-4ABF-4ED1-BE88-AB046279C879}">
      <dgm:prSet/>
      <dgm:spPr/>
      <dgm:t>
        <a:bodyPr/>
        <a:lstStyle/>
        <a:p>
          <a:endParaRPr lang="en-US"/>
        </a:p>
      </dgm:t>
    </dgm:pt>
    <dgm:pt modelId="{1D2C5DDF-EE67-40DE-BC8F-0A56042E93AE}" type="sibTrans" cxnId="{4208E5A6-4ABF-4ED1-BE88-AB046279C879}">
      <dgm:prSet/>
      <dgm:spPr/>
      <dgm:t>
        <a:bodyPr/>
        <a:lstStyle/>
        <a:p>
          <a:endParaRPr lang="en-US"/>
        </a:p>
      </dgm:t>
    </dgm:pt>
    <dgm:pt modelId="{67649878-3CAC-4722-A2ED-45517C736AA4}">
      <dgm:prSet/>
      <dgm:spPr/>
      <dgm:t>
        <a:bodyPr/>
        <a:lstStyle/>
        <a:p>
          <a:pPr rtl="1"/>
          <a:r>
            <a:rPr lang="ar-SA" b="1" dirty="0" smtClean="0">
              <a:cs typeface="B Nazanin" pitchFamily="2" charset="-78"/>
            </a:rPr>
            <a:t>تقویت اعتماد اجتماعی</a:t>
          </a:r>
          <a:endParaRPr lang="en-US" b="1" dirty="0">
            <a:cs typeface="B Nazanin" pitchFamily="2" charset="-78"/>
          </a:endParaRPr>
        </a:p>
      </dgm:t>
    </dgm:pt>
    <dgm:pt modelId="{2ED35859-DCB1-4A75-8A5C-3C50EE995EA6}" type="parTrans" cxnId="{9F7A183C-F172-4D38-BEAC-B617EA3B96CF}">
      <dgm:prSet/>
      <dgm:spPr/>
      <dgm:t>
        <a:bodyPr/>
        <a:lstStyle/>
        <a:p>
          <a:endParaRPr lang="en-US"/>
        </a:p>
      </dgm:t>
    </dgm:pt>
    <dgm:pt modelId="{B9305618-A9B9-453D-A0DF-C42478B284CB}" type="sibTrans" cxnId="{9F7A183C-F172-4D38-BEAC-B617EA3B96CF}">
      <dgm:prSet/>
      <dgm:spPr/>
      <dgm:t>
        <a:bodyPr/>
        <a:lstStyle/>
        <a:p>
          <a:endParaRPr lang="en-US"/>
        </a:p>
      </dgm:t>
    </dgm:pt>
    <dgm:pt modelId="{367AD7CA-F883-40A7-888A-FE31012CE731}">
      <dgm:prSet/>
      <dgm:spPr/>
      <dgm:t>
        <a:bodyPr/>
        <a:lstStyle/>
        <a:p>
          <a:pPr rtl="1"/>
          <a:r>
            <a:rPr lang="ar-SA" b="1" dirty="0" smtClean="0">
              <a:cs typeface="B Nazanin" pitchFamily="2" charset="-78"/>
            </a:rPr>
            <a:t>تقویت ارتباطات خویشاوندی و قومی</a:t>
          </a:r>
          <a:endParaRPr lang="en-US" b="1" dirty="0">
            <a:cs typeface="B Nazanin" pitchFamily="2" charset="-78"/>
          </a:endParaRPr>
        </a:p>
      </dgm:t>
    </dgm:pt>
    <dgm:pt modelId="{494F4541-665B-4670-B7CF-22268C9FBC96}" type="parTrans" cxnId="{71E58E67-23FC-4A98-AC61-425636615C7D}">
      <dgm:prSet/>
      <dgm:spPr/>
      <dgm:t>
        <a:bodyPr/>
        <a:lstStyle/>
        <a:p>
          <a:endParaRPr lang="en-US"/>
        </a:p>
      </dgm:t>
    </dgm:pt>
    <dgm:pt modelId="{A1ED31A3-734C-481C-9F93-18993F472BF7}" type="sibTrans" cxnId="{71E58E67-23FC-4A98-AC61-425636615C7D}">
      <dgm:prSet/>
      <dgm:spPr/>
      <dgm:t>
        <a:bodyPr/>
        <a:lstStyle/>
        <a:p>
          <a:endParaRPr lang="en-US"/>
        </a:p>
      </dgm:t>
    </dgm:pt>
    <dgm:pt modelId="{5C4FC3A1-BE07-4E2A-8CC5-021EFDF50B3E}">
      <dgm:prSet/>
      <dgm:spPr/>
      <dgm:t>
        <a:bodyPr/>
        <a:lstStyle/>
        <a:p>
          <a:pPr rtl="1"/>
          <a:r>
            <a:rPr lang="ar-SA" b="1" dirty="0" smtClean="0">
              <a:cs typeface="B Nazanin" pitchFamily="2" charset="-78"/>
            </a:rPr>
            <a:t>جلوگیری از مهاجرت جوانان روستایی به شهر و توجه صرف به مهاجرت معکوس</a:t>
          </a:r>
          <a:endParaRPr lang="en-US" b="1" dirty="0">
            <a:cs typeface="B Nazanin" pitchFamily="2" charset="-78"/>
          </a:endParaRPr>
        </a:p>
      </dgm:t>
    </dgm:pt>
    <dgm:pt modelId="{E4C441BE-FDCE-48B4-84CA-150988932E41}" type="parTrans" cxnId="{40CFC312-DE40-491D-BEE7-26B46C5F0BB6}">
      <dgm:prSet/>
      <dgm:spPr/>
      <dgm:t>
        <a:bodyPr/>
        <a:lstStyle/>
        <a:p>
          <a:endParaRPr lang="en-US"/>
        </a:p>
      </dgm:t>
    </dgm:pt>
    <dgm:pt modelId="{1CCFBACE-DC9B-488E-BF14-62E7CB1BF4C7}" type="sibTrans" cxnId="{40CFC312-DE40-491D-BEE7-26B46C5F0BB6}">
      <dgm:prSet/>
      <dgm:spPr/>
      <dgm:t>
        <a:bodyPr/>
        <a:lstStyle/>
        <a:p>
          <a:endParaRPr lang="en-US"/>
        </a:p>
      </dgm:t>
    </dgm:pt>
    <dgm:pt modelId="{8537D70C-86E5-4138-967F-E2B333B24F4C}">
      <dgm:prSet/>
      <dgm:spPr/>
      <dgm:t>
        <a:bodyPr/>
        <a:lstStyle/>
        <a:p>
          <a:pPr rtl="1"/>
          <a:r>
            <a:rPr lang="ar-SA" b="1" dirty="0" smtClean="0">
              <a:cs typeface="B Nazanin" pitchFamily="2" charset="-78"/>
            </a:rPr>
            <a:t>افزایش امنیت اجتماعی برای حضور زنان اجتماع و فعالیت آنان در زمینه های مختلف در سطح روستا.</a:t>
          </a:r>
          <a:endParaRPr lang="en-US" b="1" dirty="0">
            <a:cs typeface="B Nazanin" pitchFamily="2" charset="-78"/>
          </a:endParaRPr>
        </a:p>
      </dgm:t>
    </dgm:pt>
    <dgm:pt modelId="{940A5928-BBFB-446F-B907-E642AE60A218}" type="parTrans" cxnId="{5EE05373-C3A5-4D40-AD71-23B3BCF52229}">
      <dgm:prSet/>
      <dgm:spPr/>
      <dgm:t>
        <a:bodyPr/>
        <a:lstStyle/>
        <a:p>
          <a:endParaRPr lang="en-US"/>
        </a:p>
      </dgm:t>
    </dgm:pt>
    <dgm:pt modelId="{1519CAE6-0A16-40A2-8C11-C3D433B33A7B}" type="sibTrans" cxnId="{5EE05373-C3A5-4D40-AD71-23B3BCF52229}">
      <dgm:prSet/>
      <dgm:spPr/>
      <dgm:t>
        <a:bodyPr/>
        <a:lstStyle/>
        <a:p>
          <a:endParaRPr lang="en-US"/>
        </a:p>
      </dgm:t>
    </dgm:pt>
    <dgm:pt modelId="{20E6EDE7-2D5E-4AED-9321-25D384C051E3}">
      <dgm:prSet/>
      <dgm:spPr/>
      <dgm:t>
        <a:bodyPr/>
        <a:lstStyle/>
        <a:p>
          <a:pPr rtl="1"/>
          <a:r>
            <a:rPr lang="ar-SA" b="1" dirty="0" smtClean="0">
              <a:cs typeface="B Nazanin" pitchFamily="2" charset="-78"/>
            </a:rPr>
            <a:t>تشویق به شرکت زنان در انتخاب شوراهای اسلامی و دهیار</a:t>
          </a:r>
          <a:endParaRPr lang="en-US" b="1" dirty="0">
            <a:cs typeface="B Nazanin" pitchFamily="2" charset="-78"/>
          </a:endParaRPr>
        </a:p>
      </dgm:t>
    </dgm:pt>
    <dgm:pt modelId="{506629CD-08F6-4190-90E8-38FC8043FB0C}" type="parTrans" cxnId="{39FBD2B7-C3FD-4200-8742-DEA47F11D838}">
      <dgm:prSet/>
      <dgm:spPr/>
      <dgm:t>
        <a:bodyPr/>
        <a:lstStyle/>
        <a:p>
          <a:endParaRPr lang="en-US"/>
        </a:p>
      </dgm:t>
    </dgm:pt>
    <dgm:pt modelId="{BE637C51-B97E-4AC8-8C23-78443DDEB3EF}" type="sibTrans" cxnId="{39FBD2B7-C3FD-4200-8742-DEA47F11D838}">
      <dgm:prSet/>
      <dgm:spPr/>
      <dgm:t>
        <a:bodyPr/>
        <a:lstStyle/>
        <a:p>
          <a:endParaRPr lang="en-US"/>
        </a:p>
      </dgm:t>
    </dgm:pt>
    <dgm:pt modelId="{717C1F2D-7F4A-4F53-AF53-05094C740157}">
      <dgm:prSet/>
      <dgm:spPr/>
      <dgm:t>
        <a:bodyPr/>
        <a:lstStyle/>
        <a:p>
          <a:pPr rtl="1"/>
          <a:r>
            <a:rPr lang="ar-SA" b="1" dirty="0" smtClean="0">
              <a:cs typeface="B Nazanin" pitchFamily="2" charset="-78"/>
            </a:rPr>
            <a:t>استفاده از مهارت­های اجتماعی روستاییان در جهت توسعه مشاغل کارآفرینی</a:t>
          </a:r>
          <a:endParaRPr lang="en-US" b="1" dirty="0">
            <a:cs typeface="B Nazanin" pitchFamily="2" charset="-78"/>
          </a:endParaRPr>
        </a:p>
      </dgm:t>
    </dgm:pt>
    <dgm:pt modelId="{0E8891F7-BC90-4416-B87B-744374F23438}" type="parTrans" cxnId="{29152167-3A37-4D46-8EAA-804E9639F45E}">
      <dgm:prSet/>
      <dgm:spPr/>
      <dgm:t>
        <a:bodyPr/>
        <a:lstStyle/>
        <a:p>
          <a:endParaRPr lang="en-US"/>
        </a:p>
      </dgm:t>
    </dgm:pt>
    <dgm:pt modelId="{13AEC213-BF02-4BA9-86D8-E5C8D4375688}" type="sibTrans" cxnId="{29152167-3A37-4D46-8EAA-804E9639F45E}">
      <dgm:prSet/>
      <dgm:spPr/>
      <dgm:t>
        <a:bodyPr/>
        <a:lstStyle/>
        <a:p>
          <a:endParaRPr lang="en-US"/>
        </a:p>
      </dgm:t>
    </dgm:pt>
    <dgm:pt modelId="{96385537-5860-46D8-8627-291642FAC81B}">
      <dgm:prSet/>
      <dgm:spPr/>
      <dgm:t>
        <a:bodyPr/>
        <a:lstStyle/>
        <a:p>
          <a:pPr rtl="1"/>
          <a:r>
            <a:rPr lang="ar-SA" b="1" dirty="0" smtClean="0">
              <a:cs typeface="B Nazanin" pitchFamily="2" charset="-78"/>
            </a:rPr>
            <a:t>افزایش نوع دوستی و همیاری جامعه</a:t>
          </a:r>
          <a:endParaRPr lang="en-US" b="1" dirty="0">
            <a:cs typeface="B Nazanin" pitchFamily="2" charset="-78"/>
          </a:endParaRPr>
        </a:p>
      </dgm:t>
    </dgm:pt>
    <dgm:pt modelId="{9E63DCB0-2623-481B-A751-B90F380A40D4}" type="parTrans" cxnId="{55CD6767-E72B-43AA-9C14-5018C429A2A9}">
      <dgm:prSet/>
      <dgm:spPr/>
      <dgm:t>
        <a:bodyPr/>
        <a:lstStyle/>
        <a:p>
          <a:endParaRPr lang="en-US"/>
        </a:p>
      </dgm:t>
    </dgm:pt>
    <dgm:pt modelId="{11B2D2B4-37C2-44FE-B68C-F798C8E70BF4}" type="sibTrans" cxnId="{55CD6767-E72B-43AA-9C14-5018C429A2A9}">
      <dgm:prSet/>
      <dgm:spPr/>
      <dgm:t>
        <a:bodyPr/>
        <a:lstStyle/>
        <a:p>
          <a:endParaRPr lang="en-US"/>
        </a:p>
      </dgm:t>
    </dgm:pt>
    <dgm:pt modelId="{EEE4E09D-D7AE-4B00-B839-00F7719E638A}">
      <dgm:prSet/>
      <dgm:spPr/>
      <dgm:t>
        <a:bodyPr/>
        <a:lstStyle/>
        <a:p>
          <a:pPr rtl="1"/>
          <a:r>
            <a:rPr lang="ar-SA" b="1" dirty="0" smtClean="0">
              <a:cs typeface="B Nazanin" pitchFamily="2" charset="-78"/>
            </a:rPr>
            <a:t>ایجاد زمینه های لازم برای بسترسازی تعهد به منافع ملی و اجتماعی.</a:t>
          </a:r>
          <a:endParaRPr lang="en-US" b="1" dirty="0">
            <a:cs typeface="B Nazanin" pitchFamily="2" charset="-78"/>
          </a:endParaRPr>
        </a:p>
      </dgm:t>
    </dgm:pt>
    <dgm:pt modelId="{B9CDEE7A-FDF6-409A-9E4D-9660C21B43D2}" type="parTrans" cxnId="{4711D3B2-806F-497B-9A36-73862EEFBA39}">
      <dgm:prSet/>
      <dgm:spPr/>
      <dgm:t>
        <a:bodyPr/>
        <a:lstStyle/>
        <a:p>
          <a:endParaRPr lang="en-US"/>
        </a:p>
      </dgm:t>
    </dgm:pt>
    <dgm:pt modelId="{161B9708-B4D5-4403-9AD6-4455CB00A2DE}" type="sibTrans" cxnId="{4711D3B2-806F-497B-9A36-73862EEFBA39}">
      <dgm:prSet/>
      <dgm:spPr/>
      <dgm:t>
        <a:bodyPr/>
        <a:lstStyle/>
        <a:p>
          <a:endParaRPr lang="en-US"/>
        </a:p>
      </dgm:t>
    </dgm:pt>
    <dgm:pt modelId="{7CA40C6A-2CBF-4212-8109-037E936DCCDB}">
      <dgm:prSet/>
      <dgm:spPr/>
      <dgm:t>
        <a:bodyPr/>
        <a:lstStyle/>
        <a:p>
          <a:pPr rtl="1"/>
          <a:r>
            <a:rPr lang="ar-SA" b="1" dirty="0" smtClean="0">
              <a:cs typeface="B Nazanin" pitchFamily="2" charset="-78"/>
            </a:rPr>
            <a:t>افزایش نقش شبکه های مجازی و شبکه­های اجتماعی در توسعه و بازاریابی تولیدات و توسعه فرهنگی.</a:t>
          </a:r>
          <a:endParaRPr lang="en-US" b="1" dirty="0">
            <a:cs typeface="B Nazanin" pitchFamily="2" charset="-78"/>
          </a:endParaRPr>
        </a:p>
      </dgm:t>
    </dgm:pt>
    <dgm:pt modelId="{6DEBDB38-9851-4D62-AAC6-C9FEB53495FE}" type="parTrans" cxnId="{0717D868-7323-4B84-9351-0C0A28518096}">
      <dgm:prSet/>
      <dgm:spPr/>
      <dgm:t>
        <a:bodyPr/>
        <a:lstStyle/>
        <a:p>
          <a:endParaRPr lang="en-US"/>
        </a:p>
      </dgm:t>
    </dgm:pt>
    <dgm:pt modelId="{2FFC30E6-AF55-4D3B-8AF7-E2AB251D10FD}" type="sibTrans" cxnId="{0717D868-7323-4B84-9351-0C0A28518096}">
      <dgm:prSet/>
      <dgm:spPr/>
      <dgm:t>
        <a:bodyPr/>
        <a:lstStyle/>
        <a:p>
          <a:endParaRPr lang="en-US"/>
        </a:p>
      </dgm:t>
    </dgm:pt>
    <dgm:pt modelId="{BF09C123-B162-4A45-83F7-3E8D9160495F}">
      <dgm:prSet/>
      <dgm:spPr/>
      <dgm:t>
        <a:bodyPr/>
        <a:lstStyle/>
        <a:p>
          <a:pPr rtl="1"/>
          <a:r>
            <a:rPr lang="ar-SA" b="1" dirty="0" smtClean="0">
              <a:cs typeface="B Nazanin" pitchFamily="2" charset="-78"/>
            </a:rPr>
            <a:t>جذب نوآوری و انتقال دانش فنی</a:t>
          </a:r>
          <a:endParaRPr lang="en-US" b="1" dirty="0">
            <a:cs typeface="B Nazanin" pitchFamily="2" charset="-78"/>
          </a:endParaRPr>
        </a:p>
      </dgm:t>
    </dgm:pt>
    <dgm:pt modelId="{FE9AD70E-C611-4380-A46E-AF5C91D6E33E}" type="parTrans" cxnId="{434EBEB9-2ED5-4EAB-8637-2C5D05459ED9}">
      <dgm:prSet/>
      <dgm:spPr/>
      <dgm:t>
        <a:bodyPr/>
        <a:lstStyle/>
        <a:p>
          <a:endParaRPr lang="en-US"/>
        </a:p>
      </dgm:t>
    </dgm:pt>
    <dgm:pt modelId="{68025FF3-1E8C-4C83-B2C4-D3C45C5B16BE}" type="sibTrans" cxnId="{434EBEB9-2ED5-4EAB-8637-2C5D05459ED9}">
      <dgm:prSet/>
      <dgm:spPr/>
      <dgm:t>
        <a:bodyPr/>
        <a:lstStyle/>
        <a:p>
          <a:endParaRPr lang="en-US"/>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5964">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LinFactNeighborX="5964">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LinFactNeighborX="-3408">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LinFactNeighborX="-3408">
        <dgm:presLayoutVars>
          <dgm:bulletEnabled val="1"/>
        </dgm:presLayoutVars>
      </dgm:prSet>
      <dgm:spPr/>
      <dgm:t>
        <a:bodyPr/>
        <a:lstStyle/>
        <a:p>
          <a:endParaRPr lang="en-US"/>
        </a:p>
      </dgm:t>
    </dgm:pt>
  </dgm:ptLst>
  <dgm:cxnLst>
    <dgm:cxn modelId="{4711D3B2-806F-497B-9A36-73862EEFBA39}" srcId="{A597B9EC-1A63-4E8D-A768-B41CC439604E}" destId="{EEE4E09D-D7AE-4B00-B839-00F7719E638A}" srcOrd="5" destOrd="0" parTransId="{B9CDEE7A-FDF6-409A-9E4D-9660C21B43D2}" sibTransId="{161B9708-B4D5-4403-9AD6-4455CB00A2DE}"/>
    <dgm:cxn modelId="{E77A51DE-F42F-4434-8300-30D7964BE1E2}" type="presOf" srcId="{84A16439-A87E-43CD-95F5-B51C0754D819}" destId="{096BFBE8-981A-4FDC-B0AF-E5D88C0157BF}" srcOrd="0" destOrd="3" presId="urn:microsoft.com/office/officeart/2005/8/layout/hList1"/>
    <dgm:cxn modelId="{B276E8E1-C93E-4A4D-A376-772C366D74DA}" type="presOf" srcId="{51099CFB-6D41-4412-9140-B1CFD0BAFCD3}" destId="{A666C776-31C4-4F3B-A0D5-9C3D169C1A58}" srcOrd="0" destOrd="0" presId="urn:microsoft.com/office/officeart/2005/8/layout/hList1"/>
    <dgm:cxn modelId="{A70CD0E4-C680-45C8-BB2A-A01898AF8D40}" type="presOf" srcId="{7E58097C-23C4-4629-A2CB-E57B242C1F24}" destId="{096BFBE8-981A-4FDC-B0AF-E5D88C0157BF}" srcOrd="0" destOrd="2"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5EE05373-C3A5-4D40-AD71-23B3BCF52229}" srcId="{A597B9EC-1A63-4E8D-A768-B41CC439604E}" destId="{8537D70C-86E5-4138-967F-E2B333B24F4C}" srcOrd="1" destOrd="0" parTransId="{940A5928-BBFB-446F-B907-E642AE60A218}" sibTransId="{1519CAE6-0A16-40A2-8C11-C3D433B33A7B}"/>
    <dgm:cxn modelId="{19C7114B-A78C-4DE6-A406-883D31522C4C}" type="presOf" srcId="{A597B9EC-1A63-4E8D-A768-B41CC439604E}" destId="{B47B87C6-6501-43E3-8BCB-D0752D4FA99D}" srcOrd="0" destOrd="0" presId="urn:microsoft.com/office/officeart/2005/8/layout/hList1"/>
    <dgm:cxn modelId="{F945D0CE-22EE-457A-A6E1-B5F0B79A959C}" type="presOf" srcId="{6E06AC13-A2C2-4171-A606-BAB673E29318}" destId="{D96E331B-5D96-4E28-A533-23648BCD4B24}" srcOrd="0" destOrd="0" presId="urn:microsoft.com/office/officeart/2005/8/layout/hList1"/>
    <dgm:cxn modelId="{39B4A8ED-BCF4-4EF4-8F6D-BCCE71ECEFF4}" type="presOf" srcId="{E2CCFEA9-4FCD-4902-B135-53A8C7218DFF}" destId="{096BFBE8-981A-4FDC-B0AF-E5D88C0157BF}" srcOrd="0" destOrd="0" presId="urn:microsoft.com/office/officeart/2005/8/layout/hList1"/>
    <dgm:cxn modelId="{4208E5A6-4ABF-4ED1-BE88-AB046279C879}" srcId="{51099CFB-6D41-4412-9140-B1CFD0BAFCD3}" destId="{84A16439-A87E-43CD-95F5-B51C0754D819}" srcOrd="3" destOrd="0" parTransId="{5E471CFB-AA7B-4BC5-BC23-C2D20708C3F6}" sibTransId="{1D2C5DDF-EE67-40DE-BC8F-0A56042E93AE}"/>
    <dgm:cxn modelId="{90271A16-68B3-4A75-9ACC-E5E25F1F59CA}" srcId="{6E06AC13-A2C2-4171-A606-BAB673E29318}" destId="{51099CFB-6D41-4412-9140-B1CFD0BAFCD3}" srcOrd="0" destOrd="0" parTransId="{548E0B81-2FE4-4D1E-9F30-3F4B8C941DAA}" sibTransId="{FAF2EB44-417E-48F4-8C4B-D35AD2E5AB2E}"/>
    <dgm:cxn modelId="{40CFC312-DE40-491D-BEE7-26B46C5F0BB6}" srcId="{51099CFB-6D41-4412-9140-B1CFD0BAFCD3}" destId="{5C4FC3A1-BE07-4E2A-8CC5-021EFDF50B3E}" srcOrd="6" destOrd="0" parTransId="{E4C441BE-FDCE-48B4-84CA-150988932E41}" sibTransId="{1CCFBACE-DC9B-488E-BF14-62E7CB1BF4C7}"/>
    <dgm:cxn modelId="{25ED0979-9C5A-4737-9B5D-3867F6DCA6D2}" type="presOf" srcId="{717C1F2D-7F4A-4F53-AF53-05094C740157}" destId="{02189D2C-FB2A-4388-BC86-E982BE8BA4DE}" srcOrd="0" destOrd="3" presId="urn:microsoft.com/office/officeart/2005/8/layout/hList1"/>
    <dgm:cxn modelId="{9F7A183C-F172-4D38-BEAC-B617EA3B96CF}" srcId="{51099CFB-6D41-4412-9140-B1CFD0BAFCD3}" destId="{67649878-3CAC-4722-A2ED-45517C736AA4}" srcOrd="4" destOrd="0" parTransId="{2ED35859-DCB1-4A75-8A5C-3C50EE995EA6}" sibTransId="{B9305618-A9B9-453D-A0DF-C42478B284CB}"/>
    <dgm:cxn modelId="{71E58E67-23FC-4A98-AC61-425636615C7D}" srcId="{51099CFB-6D41-4412-9140-B1CFD0BAFCD3}" destId="{367AD7CA-F883-40A7-888A-FE31012CE731}" srcOrd="5" destOrd="0" parTransId="{494F4541-665B-4670-B7CF-22268C9FBC96}" sibTransId="{A1ED31A3-734C-481C-9F93-18993F472BF7}"/>
    <dgm:cxn modelId="{BE3F6AF8-2A18-4A16-A22E-7FB1F5AB90D9}" type="presOf" srcId="{367AD7CA-F883-40A7-888A-FE31012CE731}" destId="{096BFBE8-981A-4FDC-B0AF-E5D88C0157BF}" srcOrd="0" destOrd="5" presId="urn:microsoft.com/office/officeart/2005/8/layout/hList1"/>
    <dgm:cxn modelId="{98292513-5421-438E-8903-7BED11F4157C}" srcId="{51099CFB-6D41-4412-9140-B1CFD0BAFCD3}" destId="{7E58097C-23C4-4629-A2CB-E57B242C1F24}" srcOrd="2" destOrd="0" parTransId="{935A78D6-B77C-4BC4-9DF7-CD483B742D17}" sibTransId="{9EA86C45-E086-4EA3-A683-9070F36825AF}"/>
    <dgm:cxn modelId="{4E306F79-1D70-421A-A1F6-07BD633ADA44}" type="presOf" srcId="{FA945748-54BF-4BAA-8740-344A4F246EB3}" destId="{096BFBE8-981A-4FDC-B0AF-E5D88C0157BF}" srcOrd="0" destOrd="1" presId="urn:microsoft.com/office/officeart/2005/8/layout/hList1"/>
    <dgm:cxn modelId="{434EBEB9-2ED5-4EAB-8637-2C5D05459ED9}" srcId="{A597B9EC-1A63-4E8D-A768-B41CC439604E}" destId="{BF09C123-B162-4A45-83F7-3E8D9160495F}" srcOrd="7" destOrd="0" parTransId="{FE9AD70E-C611-4380-A46E-AF5C91D6E33E}" sibTransId="{68025FF3-1E8C-4C83-B2C4-D3C45C5B16BE}"/>
    <dgm:cxn modelId="{45D39F09-90D8-44B5-AE3D-AB84A90DAFE9}" type="presOf" srcId="{EEE4E09D-D7AE-4B00-B839-00F7719E638A}" destId="{02189D2C-FB2A-4388-BC86-E982BE8BA4DE}" srcOrd="0" destOrd="5" presId="urn:microsoft.com/office/officeart/2005/8/layout/hList1"/>
    <dgm:cxn modelId="{C04A3FFF-8E68-4852-9AFB-118871D620AF}" srcId="{A597B9EC-1A63-4E8D-A768-B41CC439604E}" destId="{2752A9A0-FE5F-4010-953C-2FEDDAC3F66C}" srcOrd="0" destOrd="0" parTransId="{066158E5-739C-410D-9A5C-27AA70A1ABAD}" sibTransId="{77224070-D401-4A17-A674-1025F9157ABD}"/>
    <dgm:cxn modelId="{1FBB6DFA-1593-4E28-A4C8-58A5A9571181}" type="presOf" srcId="{5C4FC3A1-BE07-4E2A-8CC5-021EFDF50B3E}" destId="{096BFBE8-981A-4FDC-B0AF-E5D88C0157BF}" srcOrd="0" destOrd="6" presId="urn:microsoft.com/office/officeart/2005/8/layout/hList1"/>
    <dgm:cxn modelId="{8E4FD068-9E28-45E5-9D5D-2F95973D012C}" srcId="{51099CFB-6D41-4412-9140-B1CFD0BAFCD3}" destId="{E2CCFEA9-4FCD-4902-B135-53A8C7218DFF}" srcOrd="0" destOrd="0" parTransId="{73EAE6E9-C3A5-4D29-A774-7E17223013EF}" sibTransId="{846BA620-5CE1-4223-8A97-FFDBFE796A7C}"/>
    <dgm:cxn modelId="{55CBB6FD-6036-4CDC-9CF5-A147918BD3D1}" type="presOf" srcId="{67649878-3CAC-4722-A2ED-45517C736AA4}" destId="{096BFBE8-981A-4FDC-B0AF-E5D88C0157BF}" srcOrd="0" destOrd="4" presId="urn:microsoft.com/office/officeart/2005/8/layout/hList1"/>
    <dgm:cxn modelId="{63846FDE-31A6-4928-BD9D-53675E99E884}" type="presOf" srcId="{2752A9A0-FE5F-4010-953C-2FEDDAC3F66C}" destId="{02189D2C-FB2A-4388-BC86-E982BE8BA4DE}" srcOrd="0" destOrd="0" presId="urn:microsoft.com/office/officeart/2005/8/layout/hList1"/>
    <dgm:cxn modelId="{29152167-3A37-4D46-8EAA-804E9639F45E}" srcId="{A597B9EC-1A63-4E8D-A768-B41CC439604E}" destId="{717C1F2D-7F4A-4F53-AF53-05094C740157}" srcOrd="3" destOrd="0" parTransId="{0E8891F7-BC90-4416-B87B-744374F23438}" sibTransId="{13AEC213-BF02-4BA9-86D8-E5C8D4375688}"/>
    <dgm:cxn modelId="{8B9A5705-3A53-45E3-B39E-32F48411E78D}" type="presOf" srcId="{7CA40C6A-2CBF-4212-8109-037E936DCCDB}" destId="{02189D2C-FB2A-4388-BC86-E982BE8BA4DE}" srcOrd="0" destOrd="6" presId="urn:microsoft.com/office/officeart/2005/8/layout/hList1"/>
    <dgm:cxn modelId="{32FE59EE-18FC-4589-88F4-41158B54B3E3}" type="presOf" srcId="{8537D70C-86E5-4138-967F-E2B333B24F4C}" destId="{02189D2C-FB2A-4388-BC86-E982BE8BA4DE}" srcOrd="0" destOrd="1" presId="urn:microsoft.com/office/officeart/2005/8/layout/hList1"/>
    <dgm:cxn modelId="{5246D5CE-66F7-4777-83E8-9987CBCF425C}" type="presOf" srcId="{96385537-5860-46D8-8627-291642FAC81B}" destId="{02189D2C-FB2A-4388-BC86-E982BE8BA4DE}" srcOrd="0" destOrd="4" presId="urn:microsoft.com/office/officeart/2005/8/layout/hList1"/>
    <dgm:cxn modelId="{54D20517-63C1-4522-B927-A776F7304BD3}" type="presOf" srcId="{20E6EDE7-2D5E-4AED-9321-25D384C051E3}" destId="{02189D2C-FB2A-4388-BC86-E982BE8BA4DE}" srcOrd="0" destOrd="2" presId="urn:microsoft.com/office/officeart/2005/8/layout/hList1"/>
    <dgm:cxn modelId="{834606EB-3AFD-4019-883C-DA24A70DFB19}" srcId="{51099CFB-6D41-4412-9140-B1CFD0BAFCD3}" destId="{FA945748-54BF-4BAA-8740-344A4F246EB3}" srcOrd="1" destOrd="0" parTransId="{66EA7DEC-050F-4188-BD46-4637714C2DD6}" sibTransId="{BBC33EC3-518F-440E-A5F0-F6E13C9153B2}"/>
    <dgm:cxn modelId="{39FBD2B7-C3FD-4200-8742-DEA47F11D838}" srcId="{A597B9EC-1A63-4E8D-A768-B41CC439604E}" destId="{20E6EDE7-2D5E-4AED-9321-25D384C051E3}" srcOrd="2" destOrd="0" parTransId="{506629CD-08F6-4190-90E8-38FC8043FB0C}" sibTransId="{BE637C51-B97E-4AC8-8C23-78443DDEB3EF}"/>
    <dgm:cxn modelId="{55CD6767-E72B-43AA-9C14-5018C429A2A9}" srcId="{A597B9EC-1A63-4E8D-A768-B41CC439604E}" destId="{96385537-5860-46D8-8627-291642FAC81B}" srcOrd="4" destOrd="0" parTransId="{9E63DCB0-2623-481B-A751-B90F380A40D4}" sibTransId="{11B2D2B4-37C2-44FE-B68C-F798C8E70BF4}"/>
    <dgm:cxn modelId="{0717D868-7323-4B84-9351-0C0A28518096}" srcId="{A597B9EC-1A63-4E8D-A768-B41CC439604E}" destId="{7CA40C6A-2CBF-4212-8109-037E936DCCDB}" srcOrd="6" destOrd="0" parTransId="{6DEBDB38-9851-4D62-AAC6-C9FEB53495FE}" sibTransId="{2FFC30E6-AF55-4D3B-8AF7-E2AB251D10FD}"/>
    <dgm:cxn modelId="{2A174615-4852-4650-AB4A-ED6C35E05006}" type="presOf" srcId="{BF09C123-B162-4A45-83F7-3E8D9160495F}" destId="{02189D2C-FB2A-4388-BC86-E982BE8BA4DE}" srcOrd="0" destOrd="7" presId="urn:microsoft.com/office/officeart/2005/8/layout/hList1"/>
    <dgm:cxn modelId="{F8147932-46E1-4A87-A9D3-CE372C44AB6F}" type="presParOf" srcId="{D96E331B-5D96-4E28-A533-23648BCD4B24}" destId="{BE5C614F-BC83-4334-998F-475EC24BC105}" srcOrd="0" destOrd="0" presId="urn:microsoft.com/office/officeart/2005/8/layout/hList1"/>
    <dgm:cxn modelId="{F3A3F15B-BA34-4473-B2CE-43717B0997E4}" type="presParOf" srcId="{BE5C614F-BC83-4334-998F-475EC24BC105}" destId="{A666C776-31C4-4F3B-A0D5-9C3D169C1A58}" srcOrd="0" destOrd="0" presId="urn:microsoft.com/office/officeart/2005/8/layout/hList1"/>
    <dgm:cxn modelId="{E011D4F8-785D-4BF3-9715-087B6DE47FD1}" type="presParOf" srcId="{BE5C614F-BC83-4334-998F-475EC24BC105}" destId="{096BFBE8-981A-4FDC-B0AF-E5D88C0157BF}" srcOrd="1" destOrd="0" presId="urn:microsoft.com/office/officeart/2005/8/layout/hList1"/>
    <dgm:cxn modelId="{615EB92E-252C-4AC0-B64E-F4319B51540F}" type="presParOf" srcId="{D96E331B-5D96-4E28-A533-23648BCD4B24}" destId="{46B452DB-0AB9-4B66-B4B3-5325EFF85C15}" srcOrd="1" destOrd="0" presId="urn:microsoft.com/office/officeart/2005/8/layout/hList1"/>
    <dgm:cxn modelId="{3F9F7842-AFFD-48DD-84AE-A7527FE0482E}" type="presParOf" srcId="{D96E331B-5D96-4E28-A533-23648BCD4B24}" destId="{09435542-6771-486B-80FD-8F316BF196DD}" srcOrd="2" destOrd="0" presId="urn:microsoft.com/office/officeart/2005/8/layout/hList1"/>
    <dgm:cxn modelId="{129E9188-3F48-45D4-B712-2F10B62BC88C}" type="presParOf" srcId="{09435542-6771-486B-80FD-8F316BF196DD}" destId="{B47B87C6-6501-43E3-8BCB-D0752D4FA99D}" srcOrd="0" destOrd="0" presId="urn:microsoft.com/office/officeart/2005/8/layout/hList1"/>
    <dgm:cxn modelId="{E815C2A0-A25C-4294-A808-14668DB2B3C4}"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600" b="1" dirty="0">
              <a:cs typeface="B Nazanin" pitchFamily="2" charset="-78"/>
            </a:rPr>
            <a:t>راهبردهای زیست محیطی</a:t>
          </a:r>
        </a:p>
      </dgm:t>
    </dgm:pt>
    <dgm:pt modelId="{548E0B81-2FE4-4D1E-9F30-3F4B8C941DAA}" type="parTrans" cxnId="{90271A16-68B3-4A75-9ACC-E5E25F1F59CA}">
      <dgm:prSet/>
      <dgm:spPr/>
      <dgm:t>
        <a:bodyPr/>
        <a:lstStyle/>
        <a:p>
          <a:pPr rtl="1"/>
          <a:endParaRPr lang="fa-IR" b="1">
            <a:cs typeface="B Nazanin" pitchFamily="2" charset="-78"/>
          </a:endParaRPr>
        </a:p>
      </dgm:t>
    </dgm:pt>
    <dgm:pt modelId="{FAF2EB44-417E-48F4-8C4B-D35AD2E5AB2E}" type="sibTrans" cxnId="{90271A16-68B3-4A75-9ACC-E5E25F1F59CA}">
      <dgm:prSet/>
      <dgm:spPr/>
      <dgm:t>
        <a:bodyPr/>
        <a:lstStyle/>
        <a:p>
          <a:pPr rtl="1"/>
          <a:endParaRPr lang="fa-IR" b="1">
            <a:cs typeface="B Nazanin" pitchFamily="2" charset="-78"/>
          </a:endParaRPr>
        </a:p>
      </dgm:t>
    </dgm:pt>
    <dgm:pt modelId="{A597B9EC-1A63-4E8D-A768-B41CC439604E}">
      <dgm:prSet phldrT="[Text]"/>
      <dgm:spPr/>
      <dgm:t>
        <a:bodyPr/>
        <a:lstStyle/>
        <a:p>
          <a:pPr rtl="1"/>
          <a:r>
            <a:rPr lang="fa-IR" b="1" dirty="0">
              <a:cs typeface="B Nazanin" pitchFamily="2" charset="-78"/>
            </a:rPr>
            <a:t>سیاست های زیست محیطی</a:t>
          </a:r>
        </a:p>
      </dgm:t>
    </dgm:pt>
    <dgm:pt modelId="{2FA26370-06C0-4146-A702-6BD3AA0B7ACB}" type="parTrans" cxnId="{ECB7970B-3398-4464-B8CE-26730E8A5EE8}">
      <dgm:prSet/>
      <dgm:spPr/>
      <dgm:t>
        <a:bodyPr/>
        <a:lstStyle/>
        <a:p>
          <a:pPr rtl="1"/>
          <a:endParaRPr lang="fa-IR" b="1">
            <a:cs typeface="B Nazanin" pitchFamily="2" charset="-78"/>
          </a:endParaRPr>
        </a:p>
      </dgm:t>
    </dgm:pt>
    <dgm:pt modelId="{ED97A70A-A94F-4488-9B4B-B13456636D2F}" type="sibTrans" cxnId="{ECB7970B-3398-4464-B8CE-26730E8A5EE8}">
      <dgm:prSet/>
      <dgm:spPr/>
      <dgm:t>
        <a:bodyPr/>
        <a:lstStyle/>
        <a:p>
          <a:pPr rtl="1"/>
          <a:endParaRPr lang="fa-IR" b="1">
            <a:cs typeface="B Nazanin" pitchFamily="2" charset="-78"/>
          </a:endParaRPr>
        </a:p>
      </dgm:t>
    </dgm:pt>
    <dgm:pt modelId="{E2CCFEA9-4FCD-4902-B135-53A8C7218DFF}">
      <dgm:prSet phldrT="[Text]"/>
      <dgm:spPr/>
      <dgm:t>
        <a:bodyPr/>
        <a:lstStyle/>
        <a:p>
          <a:pPr rtl="1"/>
          <a:r>
            <a:rPr lang="ar-SA" b="1" dirty="0" smtClean="0">
              <a:cs typeface="B Nazanin" pitchFamily="2" charset="-78"/>
            </a:rPr>
            <a:t>اصلاح روش­های بهره برداری از آب</a:t>
          </a:r>
          <a:endParaRPr lang="fa-IR" b="1" dirty="0">
            <a:cs typeface="B Nazanin" pitchFamily="2" charset="-78"/>
          </a:endParaRPr>
        </a:p>
      </dgm:t>
    </dgm:pt>
    <dgm:pt modelId="{73EAE6E9-C3A5-4D29-A774-7E17223013EF}" type="parTrans" cxnId="{8E4FD068-9E28-45E5-9D5D-2F95973D012C}">
      <dgm:prSet/>
      <dgm:spPr/>
      <dgm:t>
        <a:bodyPr/>
        <a:lstStyle/>
        <a:p>
          <a:pPr rtl="1"/>
          <a:endParaRPr lang="fa-IR" b="1">
            <a:cs typeface="B Nazanin" pitchFamily="2" charset="-78"/>
          </a:endParaRPr>
        </a:p>
      </dgm:t>
    </dgm:pt>
    <dgm:pt modelId="{846BA620-5CE1-4223-8A97-FFDBFE796A7C}" type="sibTrans" cxnId="{8E4FD068-9E28-45E5-9D5D-2F95973D012C}">
      <dgm:prSet/>
      <dgm:spPr/>
      <dgm:t>
        <a:bodyPr/>
        <a:lstStyle/>
        <a:p>
          <a:pPr rtl="1"/>
          <a:endParaRPr lang="fa-IR" b="1">
            <a:cs typeface="B Nazanin" pitchFamily="2" charset="-78"/>
          </a:endParaRPr>
        </a:p>
      </dgm:t>
    </dgm:pt>
    <dgm:pt modelId="{2752A9A0-FE5F-4010-953C-2FEDDAC3F66C}">
      <dgm:prSet phldrT="[Text]"/>
      <dgm:spPr/>
      <dgm:t>
        <a:bodyPr/>
        <a:lstStyle/>
        <a:p>
          <a:pPr rtl="1"/>
          <a:r>
            <a:rPr lang="ar-SA" b="1" dirty="0" smtClean="0">
              <a:cs typeface="B Nazanin" pitchFamily="2" charset="-78"/>
            </a:rPr>
            <a:t>اصلاح دقیق بر برداشت آب­های زیر زمینی</a:t>
          </a:r>
          <a:endParaRPr lang="fa-IR" b="1" dirty="0">
            <a:cs typeface="B Nazanin" pitchFamily="2" charset="-78"/>
          </a:endParaRPr>
        </a:p>
      </dgm:t>
    </dgm:pt>
    <dgm:pt modelId="{066158E5-739C-410D-9A5C-27AA70A1ABAD}" type="parTrans" cxnId="{C04A3FFF-8E68-4852-9AFB-118871D620AF}">
      <dgm:prSet/>
      <dgm:spPr/>
      <dgm:t>
        <a:bodyPr/>
        <a:lstStyle/>
        <a:p>
          <a:pPr rtl="1"/>
          <a:endParaRPr lang="fa-IR" b="1">
            <a:cs typeface="B Nazanin" pitchFamily="2" charset="-78"/>
          </a:endParaRPr>
        </a:p>
      </dgm:t>
    </dgm:pt>
    <dgm:pt modelId="{77224070-D401-4A17-A674-1025F9157ABD}" type="sibTrans" cxnId="{C04A3FFF-8E68-4852-9AFB-118871D620AF}">
      <dgm:prSet/>
      <dgm:spPr/>
      <dgm:t>
        <a:bodyPr/>
        <a:lstStyle/>
        <a:p>
          <a:pPr rtl="1"/>
          <a:endParaRPr lang="fa-IR" b="1">
            <a:cs typeface="B Nazanin" pitchFamily="2" charset="-78"/>
          </a:endParaRPr>
        </a:p>
      </dgm:t>
    </dgm:pt>
    <dgm:pt modelId="{483EF7C6-E302-49CE-B2FA-E84CA84EACB8}">
      <dgm:prSet/>
      <dgm:spPr/>
      <dgm:t>
        <a:bodyPr/>
        <a:lstStyle/>
        <a:p>
          <a:pPr rtl="1"/>
          <a:endParaRPr lang="en-US" b="1" dirty="0">
            <a:cs typeface="B Nazanin" pitchFamily="2" charset="-78"/>
          </a:endParaRPr>
        </a:p>
      </dgm:t>
    </dgm:pt>
    <dgm:pt modelId="{DFEE2DEA-BE93-4FB3-AC07-BC9AD5B0A5FA}" type="parTrans" cxnId="{879EFEB8-6900-45F1-A681-2DB105E249D9}">
      <dgm:prSet/>
      <dgm:spPr/>
      <dgm:t>
        <a:bodyPr/>
        <a:lstStyle/>
        <a:p>
          <a:endParaRPr lang="en-US"/>
        </a:p>
      </dgm:t>
    </dgm:pt>
    <dgm:pt modelId="{F42B264F-1DEF-4562-9C15-9FDAEFE326ED}" type="sibTrans" cxnId="{879EFEB8-6900-45F1-A681-2DB105E249D9}">
      <dgm:prSet/>
      <dgm:spPr/>
      <dgm:t>
        <a:bodyPr/>
        <a:lstStyle/>
        <a:p>
          <a:endParaRPr lang="en-US"/>
        </a:p>
      </dgm:t>
    </dgm:pt>
    <dgm:pt modelId="{CA5D468B-7DE5-458D-A3AE-EF15FB42F463}">
      <dgm:prSet/>
      <dgm:spPr/>
      <dgm:t>
        <a:bodyPr/>
        <a:lstStyle/>
        <a:p>
          <a:pPr rtl="1"/>
          <a:r>
            <a:rPr lang="ar-SA" b="1" dirty="0" smtClean="0">
              <a:cs typeface="B Nazanin" pitchFamily="2" charset="-78"/>
            </a:rPr>
            <a:t>توسعه بهره برداری از پتانسیل منابع آب سطحی جهت مصارف زراعی و باغی در نواحی مختلف</a:t>
          </a:r>
          <a:endParaRPr lang="en-US" b="1" dirty="0">
            <a:cs typeface="B Nazanin" pitchFamily="2" charset="-78"/>
          </a:endParaRPr>
        </a:p>
      </dgm:t>
    </dgm:pt>
    <dgm:pt modelId="{B6DD53EB-FA1A-40C8-A215-9E7135F5160B}" type="parTrans" cxnId="{DE50D092-EE68-4140-A312-43E033E936CF}">
      <dgm:prSet/>
      <dgm:spPr/>
      <dgm:t>
        <a:bodyPr/>
        <a:lstStyle/>
        <a:p>
          <a:endParaRPr lang="en-US"/>
        </a:p>
      </dgm:t>
    </dgm:pt>
    <dgm:pt modelId="{B2E87257-13F1-488E-820E-C59ED665A58D}" type="sibTrans" cxnId="{DE50D092-EE68-4140-A312-43E033E936CF}">
      <dgm:prSet/>
      <dgm:spPr/>
      <dgm:t>
        <a:bodyPr/>
        <a:lstStyle/>
        <a:p>
          <a:endParaRPr lang="en-US"/>
        </a:p>
      </dgm:t>
    </dgm:pt>
    <dgm:pt modelId="{5F6C0BF9-FF4D-4B0A-93CA-B1189ADAFF90}">
      <dgm:prSet/>
      <dgm:spPr/>
      <dgm:t>
        <a:bodyPr/>
        <a:lstStyle/>
        <a:p>
          <a:pPr rtl="1"/>
          <a:r>
            <a:rPr lang="ar-SA" b="1" dirty="0" smtClean="0">
              <a:cs typeface="B Nazanin" pitchFamily="2" charset="-78"/>
            </a:rPr>
            <a:t>اصلاح آلگوی مصرف آب</a:t>
          </a:r>
          <a:endParaRPr lang="en-US" b="1" dirty="0">
            <a:cs typeface="B Nazanin" pitchFamily="2" charset="-78"/>
          </a:endParaRPr>
        </a:p>
      </dgm:t>
    </dgm:pt>
    <dgm:pt modelId="{1B1D2805-0EC1-4A02-891E-22B26136665B}" type="parTrans" cxnId="{6215EF4F-E540-4A1D-81CD-F51C343763A1}">
      <dgm:prSet/>
      <dgm:spPr/>
      <dgm:t>
        <a:bodyPr/>
        <a:lstStyle/>
        <a:p>
          <a:endParaRPr lang="en-US"/>
        </a:p>
      </dgm:t>
    </dgm:pt>
    <dgm:pt modelId="{F5B32925-24A9-422B-A782-C1CA0FB06404}" type="sibTrans" cxnId="{6215EF4F-E540-4A1D-81CD-F51C343763A1}">
      <dgm:prSet/>
      <dgm:spPr/>
      <dgm:t>
        <a:bodyPr/>
        <a:lstStyle/>
        <a:p>
          <a:endParaRPr lang="en-US"/>
        </a:p>
      </dgm:t>
    </dgm:pt>
    <dgm:pt modelId="{9CECBC56-B157-4A5D-9270-DD081184C241}">
      <dgm:prSet/>
      <dgm:spPr/>
      <dgm:t>
        <a:bodyPr/>
        <a:lstStyle/>
        <a:p>
          <a:pPr rtl="1"/>
          <a:r>
            <a:rPr lang="ar-SA" b="1" dirty="0" smtClean="0">
              <a:cs typeface="B Nazanin" pitchFamily="2" charset="-78"/>
            </a:rPr>
            <a:t>تجدید حیات آب مصرفی</a:t>
          </a:r>
          <a:endParaRPr lang="en-US" b="1" dirty="0">
            <a:cs typeface="B Nazanin" pitchFamily="2" charset="-78"/>
          </a:endParaRPr>
        </a:p>
      </dgm:t>
    </dgm:pt>
    <dgm:pt modelId="{96DE262A-15D8-4C5E-9F32-4819541D0B73}" type="parTrans" cxnId="{3B1B4B48-1096-424C-B13D-ECD5FF84D967}">
      <dgm:prSet/>
      <dgm:spPr/>
      <dgm:t>
        <a:bodyPr/>
        <a:lstStyle/>
        <a:p>
          <a:endParaRPr lang="en-US"/>
        </a:p>
      </dgm:t>
    </dgm:pt>
    <dgm:pt modelId="{A492D215-09FF-417E-A87B-94DFC34B3658}" type="sibTrans" cxnId="{3B1B4B48-1096-424C-B13D-ECD5FF84D967}">
      <dgm:prSet/>
      <dgm:spPr/>
      <dgm:t>
        <a:bodyPr/>
        <a:lstStyle/>
        <a:p>
          <a:endParaRPr lang="en-US"/>
        </a:p>
      </dgm:t>
    </dgm:pt>
    <dgm:pt modelId="{771E2FBE-D352-4BD4-822E-13F150202767}">
      <dgm:prSet/>
      <dgm:spPr/>
      <dgm:t>
        <a:bodyPr/>
        <a:lstStyle/>
        <a:p>
          <a:pPr rtl="1"/>
          <a:r>
            <a:rPr lang="ar-SA" b="1" dirty="0" smtClean="0">
              <a:cs typeface="B Nazanin" pitchFamily="2" charset="-78"/>
            </a:rPr>
            <a:t>بهسازی بافت و کالبد و بهداشت محیط روستا</a:t>
          </a:r>
          <a:endParaRPr lang="en-US" b="1" dirty="0">
            <a:cs typeface="B Nazanin" pitchFamily="2" charset="-78"/>
          </a:endParaRPr>
        </a:p>
      </dgm:t>
    </dgm:pt>
    <dgm:pt modelId="{D41A30C1-3739-464F-BE5B-197700852E70}" type="parTrans" cxnId="{CF23FDA0-CADC-4D84-906F-2C633CC17AC5}">
      <dgm:prSet/>
      <dgm:spPr/>
      <dgm:t>
        <a:bodyPr/>
        <a:lstStyle/>
        <a:p>
          <a:endParaRPr lang="en-US"/>
        </a:p>
      </dgm:t>
    </dgm:pt>
    <dgm:pt modelId="{1CF827C9-9A09-4D36-82B2-79B4F5C8DCAC}" type="sibTrans" cxnId="{CF23FDA0-CADC-4D84-906F-2C633CC17AC5}">
      <dgm:prSet/>
      <dgm:spPr/>
      <dgm:t>
        <a:bodyPr/>
        <a:lstStyle/>
        <a:p>
          <a:endParaRPr lang="en-US"/>
        </a:p>
      </dgm:t>
    </dgm:pt>
    <dgm:pt modelId="{B156173A-D251-4929-9E7F-A585129F46EA}">
      <dgm:prSet/>
      <dgm:spPr/>
      <dgm:t>
        <a:bodyPr/>
        <a:lstStyle/>
        <a:p>
          <a:pPr rtl="1"/>
          <a:r>
            <a:rPr lang="ar-SA" b="1" dirty="0" smtClean="0">
              <a:cs typeface="B Nazanin" pitchFamily="2" charset="-78"/>
            </a:rPr>
            <a:t>مدیریت بهره برداری از منابع آب پایه رودخانه ابهر رود، آبهای جاری و چشمه ها برای حفظ حیات وحش</a:t>
          </a:r>
          <a:endParaRPr lang="en-US" b="1" dirty="0">
            <a:cs typeface="B Nazanin" pitchFamily="2" charset="-78"/>
          </a:endParaRPr>
        </a:p>
      </dgm:t>
    </dgm:pt>
    <dgm:pt modelId="{A54CA74C-231C-4639-A97F-A61E77E661C3}" type="parTrans" cxnId="{E752CE63-22F2-449E-AD2D-D54493D720FC}">
      <dgm:prSet/>
      <dgm:spPr/>
      <dgm:t>
        <a:bodyPr/>
        <a:lstStyle/>
        <a:p>
          <a:endParaRPr lang="en-US"/>
        </a:p>
      </dgm:t>
    </dgm:pt>
    <dgm:pt modelId="{27431973-BE0C-4BDE-AA4E-D51AC06A136F}" type="sibTrans" cxnId="{E752CE63-22F2-449E-AD2D-D54493D720FC}">
      <dgm:prSet/>
      <dgm:spPr/>
      <dgm:t>
        <a:bodyPr/>
        <a:lstStyle/>
        <a:p>
          <a:endParaRPr lang="en-US"/>
        </a:p>
      </dgm:t>
    </dgm:pt>
    <dgm:pt modelId="{91EF097C-9188-44A1-B748-D2E85057356E}">
      <dgm:prSet/>
      <dgm:spPr/>
      <dgm:t>
        <a:bodyPr/>
        <a:lstStyle/>
        <a:p>
          <a:pPr rtl="1"/>
          <a:r>
            <a:rPr lang="ar-SA" b="1" dirty="0" smtClean="0">
              <a:cs typeface="B Nazanin" pitchFamily="2" charset="-78"/>
            </a:rPr>
            <a:t>مطالعه و تعیین حق آبه برای رودخانه ابهر رود و  سایر رودخانه­های ورودی به منظومه</a:t>
          </a:r>
          <a:endParaRPr lang="en-US" b="1" dirty="0">
            <a:cs typeface="B Nazanin" pitchFamily="2" charset="-78"/>
          </a:endParaRPr>
        </a:p>
      </dgm:t>
    </dgm:pt>
    <dgm:pt modelId="{5682DA94-8626-49F6-8A76-7DBB4D4879E2}" type="parTrans" cxnId="{2EC1DCC2-D4D5-4422-937D-30A66B66F32C}">
      <dgm:prSet/>
      <dgm:spPr/>
      <dgm:t>
        <a:bodyPr/>
        <a:lstStyle/>
        <a:p>
          <a:endParaRPr lang="en-US"/>
        </a:p>
      </dgm:t>
    </dgm:pt>
    <dgm:pt modelId="{05780FEC-E18F-414E-9BB8-126055D0055F}" type="sibTrans" cxnId="{2EC1DCC2-D4D5-4422-937D-30A66B66F32C}">
      <dgm:prSet/>
      <dgm:spPr/>
      <dgm:t>
        <a:bodyPr/>
        <a:lstStyle/>
        <a:p>
          <a:endParaRPr lang="en-US"/>
        </a:p>
      </dgm:t>
    </dgm:pt>
    <dgm:pt modelId="{D3456F12-1F9F-4270-A237-5ECB83C6800B}">
      <dgm:prSet/>
      <dgm:spPr/>
      <dgm:t>
        <a:bodyPr/>
        <a:lstStyle/>
        <a:p>
          <a:pPr rtl="1"/>
          <a:r>
            <a:rPr lang="ar-SA" b="1" dirty="0" smtClean="0">
              <a:cs typeface="B Nazanin" pitchFamily="2" charset="-78"/>
            </a:rPr>
            <a:t>الزام منظومه­های فرادست به رعایت حق آبه طبیعیت و سکونتگاه­های پایین دست</a:t>
          </a:r>
          <a:endParaRPr lang="en-US" b="1" dirty="0">
            <a:cs typeface="B Nazanin" pitchFamily="2" charset="-78"/>
          </a:endParaRPr>
        </a:p>
      </dgm:t>
    </dgm:pt>
    <dgm:pt modelId="{43B2A586-E235-4C87-B848-AB7693F5D8C0}" type="parTrans" cxnId="{90588442-67D0-4F7F-8402-73D9B4FEFB52}">
      <dgm:prSet/>
      <dgm:spPr/>
      <dgm:t>
        <a:bodyPr/>
        <a:lstStyle/>
        <a:p>
          <a:endParaRPr lang="en-US"/>
        </a:p>
      </dgm:t>
    </dgm:pt>
    <dgm:pt modelId="{A95DD817-47BE-4397-A423-7B2B17B1AA76}" type="sibTrans" cxnId="{90588442-67D0-4F7F-8402-73D9B4FEFB52}">
      <dgm:prSet/>
      <dgm:spPr/>
      <dgm:t>
        <a:bodyPr/>
        <a:lstStyle/>
        <a:p>
          <a:endParaRPr lang="en-US"/>
        </a:p>
      </dgm:t>
    </dgm:pt>
    <dgm:pt modelId="{970BB998-EA09-422E-9002-2C588DE72B9D}">
      <dgm:prSet/>
      <dgm:spPr/>
      <dgm:t>
        <a:bodyPr/>
        <a:lstStyle/>
        <a:p>
          <a:pPr rtl="1"/>
          <a:r>
            <a:rPr lang="ar-SA" b="1" dirty="0" smtClean="0">
              <a:cs typeface="B Nazanin" pitchFamily="2" charset="-78"/>
            </a:rPr>
            <a:t>اصلاح روش­های انتقال آب به مزراع</a:t>
          </a:r>
          <a:endParaRPr lang="en-US" b="1" dirty="0">
            <a:cs typeface="B Nazanin" pitchFamily="2" charset="-78"/>
          </a:endParaRPr>
        </a:p>
      </dgm:t>
    </dgm:pt>
    <dgm:pt modelId="{8E976119-64CD-4281-BC66-C14971EE1AF3}" type="parTrans" cxnId="{23C3769E-0D39-4937-8388-F4B8FA783627}">
      <dgm:prSet/>
      <dgm:spPr/>
      <dgm:t>
        <a:bodyPr/>
        <a:lstStyle/>
        <a:p>
          <a:endParaRPr lang="en-US"/>
        </a:p>
      </dgm:t>
    </dgm:pt>
    <dgm:pt modelId="{121252B5-3EC8-4A27-BA77-91FFD5E6E9F9}" type="sibTrans" cxnId="{23C3769E-0D39-4937-8388-F4B8FA783627}">
      <dgm:prSet/>
      <dgm:spPr/>
      <dgm:t>
        <a:bodyPr/>
        <a:lstStyle/>
        <a:p>
          <a:endParaRPr lang="en-US"/>
        </a:p>
      </dgm:t>
    </dgm:pt>
    <dgm:pt modelId="{150E8D08-3802-4198-BEE8-5DAEE7702653}">
      <dgm:prSet/>
      <dgm:spPr/>
      <dgm:t>
        <a:bodyPr/>
        <a:lstStyle/>
        <a:p>
          <a:pPr rtl="1"/>
          <a:r>
            <a:rPr lang="ar-SA" b="1" dirty="0" smtClean="0">
              <a:cs typeface="B Nazanin" pitchFamily="2" charset="-78"/>
            </a:rPr>
            <a:t>اصلاح روش­های آبیاری</a:t>
          </a:r>
          <a:endParaRPr lang="en-US" b="1" dirty="0">
            <a:cs typeface="B Nazanin" pitchFamily="2" charset="-78"/>
          </a:endParaRPr>
        </a:p>
      </dgm:t>
    </dgm:pt>
    <dgm:pt modelId="{016CD537-51CD-476B-966A-1C1FD60A9303}" type="parTrans" cxnId="{5FC637E2-5D84-432B-B618-5CE36095BB5B}">
      <dgm:prSet/>
      <dgm:spPr/>
      <dgm:t>
        <a:bodyPr/>
        <a:lstStyle/>
        <a:p>
          <a:endParaRPr lang="en-US"/>
        </a:p>
      </dgm:t>
    </dgm:pt>
    <dgm:pt modelId="{3A1BAA6D-44F9-4766-96AF-C1B1046212EB}" type="sibTrans" cxnId="{5FC637E2-5D84-432B-B618-5CE36095BB5B}">
      <dgm:prSet/>
      <dgm:spPr/>
      <dgm:t>
        <a:bodyPr/>
        <a:lstStyle/>
        <a:p>
          <a:endParaRPr lang="en-US"/>
        </a:p>
      </dgm:t>
    </dgm:pt>
    <dgm:pt modelId="{B903CD79-A31E-4844-86D1-1FA7BC294744}">
      <dgm:prSet/>
      <dgm:spPr/>
      <dgm:t>
        <a:bodyPr/>
        <a:lstStyle/>
        <a:p>
          <a:pPr rtl="1"/>
          <a:r>
            <a:rPr lang="ar-SA" b="1" dirty="0" smtClean="0">
              <a:cs typeface="B Nazanin" pitchFamily="2" charset="-78"/>
            </a:rPr>
            <a:t>اصلاح الگوی کشت (کشت جایگزین)</a:t>
          </a:r>
          <a:endParaRPr lang="en-US" b="1" dirty="0">
            <a:cs typeface="B Nazanin" pitchFamily="2" charset="-78"/>
          </a:endParaRPr>
        </a:p>
      </dgm:t>
    </dgm:pt>
    <dgm:pt modelId="{493D89E1-EC89-465D-98EC-12E72AF70FC1}" type="parTrans" cxnId="{D1871DB6-4D2C-4326-B2C7-9809B974BC84}">
      <dgm:prSet/>
      <dgm:spPr/>
      <dgm:t>
        <a:bodyPr/>
        <a:lstStyle/>
        <a:p>
          <a:endParaRPr lang="en-US"/>
        </a:p>
      </dgm:t>
    </dgm:pt>
    <dgm:pt modelId="{C089A0B3-067D-4007-993C-1F567D7BA09E}" type="sibTrans" cxnId="{D1871DB6-4D2C-4326-B2C7-9809B974BC84}">
      <dgm:prSet/>
      <dgm:spPr/>
      <dgm:t>
        <a:bodyPr/>
        <a:lstStyle/>
        <a:p>
          <a:endParaRPr lang="en-US"/>
        </a:p>
      </dgm:t>
    </dgm:pt>
    <dgm:pt modelId="{D7A2D99E-1A33-44FD-A463-BCB37D699961}">
      <dgm:prSet/>
      <dgm:spPr/>
      <dgm:t>
        <a:bodyPr/>
        <a:lstStyle/>
        <a:p>
          <a:pPr rtl="1"/>
          <a:r>
            <a:rPr lang="ar-SA" b="1" dirty="0" smtClean="0">
              <a:cs typeface="B Nazanin" pitchFamily="2" charset="-78"/>
            </a:rPr>
            <a:t>اصلاح الگوی مصرف خانگی</a:t>
          </a:r>
          <a:endParaRPr lang="en-US" b="1" dirty="0">
            <a:cs typeface="B Nazanin" pitchFamily="2" charset="-78"/>
          </a:endParaRPr>
        </a:p>
      </dgm:t>
    </dgm:pt>
    <dgm:pt modelId="{B04BF757-13E6-4A6F-801E-355ADEBA8D9B}" type="parTrans" cxnId="{2F764079-C4AA-4B39-BDAD-5296CBE9CED6}">
      <dgm:prSet/>
      <dgm:spPr/>
      <dgm:t>
        <a:bodyPr/>
        <a:lstStyle/>
        <a:p>
          <a:endParaRPr lang="en-US"/>
        </a:p>
      </dgm:t>
    </dgm:pt>
    <dgm:pt modelId="{223AD6D0-017B-4D5D-B537-F787B4100B4A}" type="sibTrans" cxnId="{2F764079-C4AA-4B39-BDAD-5296CBE9CED6}">
      <dgm:prSet/>
      <dgm:spPr/>
      <dgm:t>
        <a:bodyPr/>
        <a:lstStyle/>
        <a:p>
          <a:endParaRPr lang="en-US"/>
        </a:p>
      </dgm:t>
    </dgm:pt>
    <dgm:pt modelId="{7DDEE87A-A15A-4717-9412-1DD3D0AF8FCF}">
      <dgm:prSet/>
      <dgm:spPr/>
      <dgm:t>
        <a:bodyPr/>
        <a:lstStyle/>
        <a:p>
          <a:pPr rtl="1"/>
          <a:r>
            <a:rPr lang="ar-SA" b="1" dirty="0" smtClean="0">
              <a:cs typeface="B Nazanin" pitchFamily="2" charset="-78"/>
            </a:rPr>
            <a:t>انتقال دانش آب و آبیاری</a:t>
          </a:r>
          <a:endParaRPr lang="en-US" b="1" dirty="0">
            <a:cs typeface="B Nazanin" pitchFamily="2" charset="-78"/>
          </a:endParaRPr>
        </a:p>
      </dgm:t>
    </dgm:pt>
    <dgm:pt modelId="{15C8DD5A-9F23-4273-9AEE-FA992BD6E9EE}" type="parTrans" cxnId="{9947CA12-3B02-41D5-AE50-833E0DA77CDF}">
      <dgm:prSet/>
      <dgm:spPr/>
      <dgm:t>
        <a:bodyPr/>
        <a:lstStyle/>
        <a:p>
          <a:endParaRPr lang="en-US"/>
        </a:p>
      </dgm:t>
    </dgm:pt>
    <dgm:pt modelId="{450925BB-6889-4C03-8D71-7F54177E7F49}" type="sibTrans" cxnId="{9947CA12-3B02-41D5-AE50-833E0DA77CDF}">
      <dgm:prSet/>
      <dgm:spPr/>
      <dgm:t>
        <a:bodyPr/>
        <a:lstStyle/>
        <a:p>
          <a:endParaRPr lang="en-US"/>
        </a:p>
      </dgm:t>
    </dgm:pt>
    <dgm:pt modelId="{9465DE31-13C3-4509-9192-6D9E933B91DF}">
      <dgm:prSet/>
      <dgm:spPr/>
      <dgm:t>
        <a:bodyPr/>
        <a:lstStyle/>
        <a:p>
          <a:pPr rtl="1"/>
          <a:r>
            <a:rPr lang="ar-SA" b="1" dirty="0" smtClean="0">
              <a:cs typeface="B Nazanin" pitchFamily="2" charset="-78"/>
            </a:rPr>
            <a:t>تغذبه منصوعی آب­های زیر زمینی</a:t>
          </a:r>
          <a:endParaRPr lang="en-US" b="1" dirty="0">
            <a:cs typeface="B Nazanin" pitchFamily="2" charset="-78"/>
          </a:endParaRPr>
        </a:p>
      </dgm:t>
    </dgm:pt>
    <dgm:pt modelId="{EE127987-9F8C-4B70-9863-DB50B29098E5}" type="parTrans" cxnId="{09BE9713-5632-43BE-A47E-A2788383F345}">
      <dgm:prSet/>
      <dgm:spPr/>
      <dgm:t>
        <a:bodyPr/>
        <a:lstStyle/>
        <a:p>
          <a:endParaRPr lang="en-US"/>
        </a:p>
      </dgm:t>
    </dgm:pt>
    <dgm:pt modelId="{1C95C01C-6CE9-468D-B820-CFAE2E129B72}" type="sibTrans" cxnId="{09BE9713-5632-43BE-A47E-A2788383F345}">
      <dgm:prSet/>
      <dgm:spPr/>
      <dgm:t>
        <a:bodyPr/>
        <a:lstStyle/>
        <a:p>
          <a:endParaRPr lang="en-US"/>
        </a:p>
      </dgm:t>
    </dgm:pt>
    <dgm:pt modelId="{3723E993-B620-4FC4-81DE-DEC592B564B4}">
      <dgm:prSet/>
      <dgm:spPr/>
      <dgm:t>
        <a:bodyPr/>
        <a:lstStyle/>
        <a:p>
          <a:pPr rtl="1"/>
          <a:r>
            <a:rPr lang="ar-SA" b="1" dirty="0" smtClean="0">
              <a:cs typeface="B Nazanin" pitchFamily="2" charset="-78"/>
            </a:rPr>
            <a:t>انجام طر­ح­های آبخیزداری</a:t>
          </a:r>
          <a:endParaRPr lang="en-US" b="1" dirty="0">
            <a:cs typeface="B Nazanin" pitchFamily="2" charset="-78"/>
          </a:endParaRPr>
        </a:p>
      </dgm:t>
    </dgm:pt>
    <dgm:pt modelId="{3545D9BB-59F9-4B1C-958C-22E462AEAB63}" type="parTrans" cxnId="{649FBC04-DCF1-4ED3-AD93-7945D1B79659}">
      <dgm:prSet/>
      <dgm:spPr/>
      <dgm:t>
        <a:bodyPr/>
        <a:lstStyle/>
        <a:p>
          <a:endParaRPr lang="en-US"/>
        </a:p>
      </dgm:t>
    </dgm:pt>
    <dgm:pt modelId="{5195ED7F-FECB-4981-9981-64AC00D88A02}" type="sibTrans" cxnId="{649FBC04-DCF1-4ED3-AD93-7945D1B79659}">
      <dgm:prSet/>
      <dgm:spPr/>
      <dgm:t>
        <a:bodyPr/>
        <a:lstStyle/>
        <a:p>
          <a:endParaRPr lang="en-US"/>
        </a:p>
      </dgm:t>
    </dgm:pt>
    <dgm:pt modelId="{79297EED-DD63-47A4-B4BB-29C0CFA994C4}">
      <dgm:prSet/>
      <dgm:spPr/>
      <dgm:t>
        <a:bodyPr/>
        <a:lstStyle/>
        <a:p>
          <a:pPr rtl="1"/>
          <a:r>
            <a:rPr lang="ar-SA" b="1" dirty="0" smtClean="0">
              <a:cs typeface="B Nazanin" pitchFamily="2" charset="-78"/>
            </a:rPr>
            <a:t>ایجاد شبکه فاضلاب و تصفیه آب</a:t>
          </a:r>
          <a:endParaRPr lang="en-US" b="1" dirty="0">
            <a:cs typeface="B Nazanin" pitchFamily="2" charset="-78"/>
          </a:endParaRPr>
        </a:p>
      </dgm:t>
    </dgm:pt>
    <dgm:pt modelId="{92957690-EFAD-4BC1-B314-5232577EF170}" type="parTrans" cxnId="{81208483-6EA6-462D-94E4-7C3296F7CB9D}">
      <dgm:prSet/>
      <dgm:spPr/>
      <dgm:t>
        <a:bodyPr/>
        <a:lstStyle/>
        <a:p>
          <a:endParaRPr lang="en-US"/>
        </a:p>
      </dgm:t>
    </dgm:pt>
    <dgm:pt modelId="{36DC3243-358E-42DD-AF02-9673A8190D9F}" type="sibTrans" cxnId="{81208483-6EA6-462D-94E4-7C3296F7CB9D}">
      <dgm:prSet/>
      <dgm:spPr/>
      <dgm:t>
        <a:bodyPr/>
        <a:lstStyle/>
        <a:p>
          <a:endParaRPr lang="en-US"/>
        </a:p>
      </dgm:t>
    </dgm:pt>
    <dgm:pt modelId="{953C6EE4-CB93-4B48-95FA-A98132A0A07D}">
      <dgm:prSet/>
      <dgm:spPr/>
      <dgm:t>
        <a:bodyPr/>
        <a:lstStyle/>
        <a:p>
          <a:pPr rtl="1"/>
          <a:r>
            <a:rPr lang="ar-SA" b="1" dirty="0" smtClean="0">
              <a:cs typeface="B Nazanin" pitchFamily="2" charset="-78"/>
            </a:rPr>
            <a:t>تحلیل آسیب­پذیری سکونتگاه منظومه</a:t>
          </a:r>
          <a:endParaRPr lang="en-US" b="1" dirty="0">
            <a:cs typeface="B Nazanin" pitchFamily="2" charset="-78"/>
          </a:endParaRPr>
        </a:p>
      </dgm:t>
    </dgm:pt>
    <dgm:pt modelId="{F5D1E15B-2123-40A1-B16E-E195527DBF63}" type="parTrans" cxnId="{07F5F0C9-6FCC-4A56-8968-92D83825F4F1}">
      <dgm:prSet/>
      <dgm:spPr/>
      <dgm:t>
        <a:bodyPr/>
        <a:lstStyle/>
        <a:p>
          <a:endParaRPr lang="en-US"/>
        </a:p>
      </dgm:t>
    </dgm:pt>
    <dgm:pt modelId="{57D2268F-D8BA-4011-8633-EDA076BE30D0}" type="sibTrans" cxnId="{07F5F0C9-6FCC-4A56-8968-92D83825F4F1}">
      <dgm:prSet/>
      <dgm:spPr/>
      <dgm:t>
        <a:bodyPr/>
        <a:lstStyle/>
        <a:p>
          <a:endParaRPr lang="en-US"/>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4686">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LinFactNeighborX="4686">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LinFactNeighborX="-4686" custLinFactNeighborY="-8301">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LinFactNeighborX="-4686" custLinFactNeighborY="-468">
        <dgm:presLayoutVars>
          <dgm:bulletEnabled val="1"/>
        </dgm:presLayoutVars>
      </dgm:prSet>
      <dgm:spPr/>
      <dgm:t>
        <a:bodyPr/>
        <a:lstStyle/>
        <a:p>
          <a:endParaRPr lang="en-US"/>
        </a:p>
      </dgm:t>
    </dgm:pt>
  </dgm:ptLst>
  <dgm:cxnLst>
    <dgm:cxn modelId="{D5B2A71A-B229-4DB8-9897-601F6D82C424}" type="presOf" srcId="{150E8D08-3802-4198-BEE8-5DAEE7702653}" destId="{02189D2C-FB2A-4388-BC86-E982BE8BA4DE}" srcOrd="0" destOrd="4" presId="urn:microsoft.com/office/officeart/2005/8/layout/hList1"/>
    <dgm:cxn modelId="{3B00AE69-4334-4866-B6A2-9F4C0D4FCDD1}" type="presOf" srcId="{51099CFB-6D41-4412-9140-B1CFD0BAFCD3}" destId="{A666C776-31C4-4F3B-A0D5-9C3D169C1A58}" srcOrd="0" destOrd="0" presId="urn:microsoft.com/office/officeart/2005/8/layout/hList1"/>
    <dgm:cxn modelId="{CF23FDA0-CADC-4D84-906F-2C633CC17AC5}" srcId="{51099CFB-6D41-4412-9140-B1CFD0BAFCD3}" destId="{771E2FBE-D352-4BD4-822E-13F150202767}" srcOrd="4" destOrd="0" parTransId="{D41A30C1-3739-464F-BE5B-197700852E70}" sibTransId="{1CF827C9-9A09-4D36-82B2-79B4F5C8DCAC}"/>
    <dgm:cxn modelId="{7C9841D6-134B-4957-8762-7305B2D60911}" type="presOf" srcId="{9465DE31-13C3-4509-9192-6D9E933B91DF}" destId="{02189D2C-FB2A-4388-BC86-E982BE8BA4DE}" srcOrd="0" destOrd="8" presId="urn:microsoft.com/office/officeart/2005/8/layout/hList1"/>
    <dgm:cxn modelId="{09BE9713-5632-43BE-A47E-A2788383F345}" srcId="{A597B9EC-1A63-4E8D-A768-B41CC439604E}" destId="{9465DE31-13C3-4509-9192-6D9E933B91DF}" srcOrd="8" destOrd="0" parTransId="{EE127987-9F8C-4B70-9863-DB50B29098E5}" sibTransId="{1C95C01C-6CE9-468D-B820-CFAE2E129B72}"/>
    <dgm:cxn modelId="{33A500F7-4FDD-49A1-A94E-EF4506CA657F}" type="presOf" srcId="{79297EED-DD63-47A4-B4BB-29C0CFA994C4}" destId="{02189D2C-FB2A-4388-BC86-E982BE8BA4DE}" srcOrd="0" destOrd="10"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D8348544-5811-40F6-BA8D-EA1C7A1E29B7}" type="presOf" srcId="{D3456F12-1F9F-4270-A237-5ECB83C6800B}" destId="{02189D2C-FB2A-4388-BC86-E982BE8BA4DE}" srcOrd="0" destOrd="2" presId="urn:microsoft.com/office/officeart/2005/8/layout/hList1"/>
    <dgm:cxn modelId="{47579441-9468-434F-A39C-8435EA60B7E9}" type="presOf" srcId="{2752A9A0-FE5F-4010-953C-2FEDDAC3F66C}" destId="{02189D2C-FB2A-4388-BC86-E982BE8BA4DE}" srcOrd="0" destOrd="0" presId="urn:microsoft.com/office/officeart/2005/8/layout/hList1"/>
    <dgm:cxn modelId="{90588442-67D0-4F7F-8402-73D9B4FEFB52}" srcId="{A597B9EC-1A63-4E8D-A768-B41CC439604E}" destId="{D3456F12-1F9F-4270-A237-5ECB83C6800B}" srcOrd="2" destOrd="0" parTransId="{43B2A586-E235-4C87-B848-AB7693F5D8C0}" sibTransId="{A95DD817-47BE-4397-A423-7B2B17B1AA76}"/>
    <dgm:cxn modelId="{07F5F0C9-6FCC-4A56-8968-92D83825F4F1}" srcId="{A597B9EC-1A63-4E8D-A768-B41CC439604E}" destId="{953C6EE4-CB93-4B48-95FA-A98132A0A07D}" srcOrd="11" destOrd="0" parTransId="{F5D1E15B-2123-40A1-B16E-E195527DBF63}" sibTransId="{57D2268F-D8BA-4011-8633-EDA076BE30D0}"/>
    <dgm:cxn modelId="{711B780E-2079-4D04-8F1B-C4ABF1DBD425}" type="presOf" srcId="{5F6C0BF9-FF4D-4B0A-93CA-B1189ADAFF90}" destId="{096BFBE8-981A-4FDC-B0AF-E5D88C0157BF}" srcOrd="0" destOrd="2" presId="urn:microsoft.com/office/officeart/2005/8/layout/hList1"/>
    <dgm:cxn modelId="{83C5660F-FC97-456E-AFCA-B7DEFC389300}" type="presOf" srcId="{B156173A-D251-4929-9E7F-A585129F46EA}" destId="{096BFBE8-981A-4FDC-B0AF-E5D88C0157BF}" srcOrd="0" destOrd="5" presId="urn:microsoft.com/office/officeart/2005/8/layout/hList1"/>
    <dgm:cxn modelId="{649FBC04-DCF1-4ED3-AD93-7945D1B79659}" srcId="{A597B9EC-1A63-4E8D-A768-B41CC439604E}" destId="{3723E993-B620-4FC4-81DE-DEC592B564B4}" srcOrd="9" destOrd="0" parTransId="{3545D9BB-59F9-4B1C-958C-22E462AEAB63}" sibTransId="{5195ED7F-FECB-4981-9981-64AC00D88A02}"/>
    <dgm:cxn modelId="{E752CE63-22F2-449E-AD2D-D54493D720FC}" srcId="{51099CFB-6D41-4412-9140-B1CFD0BAFCD3}" destId="{B156173A-D251-4929-9E7F-A585129F46EA}" srcOrd="5" destOrd="0" parTransId="{A54CA74C-231C-4639-A97F-A61E77E661C3}" sibTransId="{27431973-BE0C-4BDE-AA4E-D51AC06A136F}"/>
    <dgm:cxn modelId="{90271A16-68B3-4A75-9ACC-E5E25F1F59CA}" srcId="{6E06AC13-A2C2-4171-A606-BAB673E29318}" destId="{51099CFB-6D41-4412-9140-B1CFD0BAFCD3}" srcOrd="0" destOrd="0" parTransId="{548E0B81-2FE4-4D1E-9F30-3F4B8C941DAA}" sibTransId="{FAF2EB44-417E-48F4-8C4B-D35AD2E5AB2E}"/>
    <dgm:cxn modelId="{0D82961B-0437-42FE-812A-FE5E80A60E20}" type="presOf" srcId="{E2CCFEA9-4FCD-4902-B135-53A8C7218DFF}" destId="{096BFBE8-981A-4FDC-B0AF-E5D88C0157BF}" srcOrd="0" destOrd="0" presId="urn:microsoft.com/office/officeart/2005/8/layout/hList1"/>
    <dgm:cxn modelId="{879EFEB8-6900-45F1-A681-2DB105E249D9}" srcId="{A597B9EC-1A63-4E8D-A768-B41CC439604E}" destId="{483EF7C6-E302-49CE-B2FA-E84CA84EACB8}" srcOrd="12" destOrd="0" parTransId="{DFEE2DEA-BE93-4FB3-AC07-BC9AD5B0A5FA}" sibTransId="{F42B264F-1DEF-4562-9C15-9FDAEFE326ED}"/>
    <dgm:cxn modelId="{80E6BE95-9C1D-458A-A01E-4A9AC02F5143}" type="presOf" srcId="{953C6EE4-CB93-4B48-95FA-A98132A0A07D}" destId="{02189D2C-FB2A-4388-BC86-E982BE8BA4DE}" srcOrd="0" destOrd="11" presId="urn:microsoft.com/office/officeart/2005/8/layout/hList1"/>
    <dgm:cxn modelId="{5FC637E2-5D84-432B-B618-5CE36095BB5B}" srcId="{A597B9EC-1A63-4E8D-A768-B41CC439604E}" destId="{150E8D08-3802-4198-BEE8-5DAEE7702653}" srcOrd="4" destOrd="0" parTransId="{016CD537-51CD-476B-966A-1C1FD60A9303}" sibTransId="{3A1BAA6D-44F9-4766-96AF-C1B1046212EB}"/>
    <dgm:cxn modelId="{A0CDF9A4-D708-409E-B4B1-F6E8E258C3FB}" type="presOf" srcId="{B903CD79-A31E-4844-86D1-1FA7BC294744}" destId="{02189D2C-FB2A-4388-BC86-E982BE8BA4DE}" srcOrd="0" destOrd="5" presId="urn:microsoft.com/office/officeart/2005/8/layout/hList1"/>
    <dgm:cxn modelId="{26799550-1582-4E6B-B97C-A12D80407EE7}" type="presOf" srcId="{970BB998-EA09-422E-9002-2C588DE72B9D}" destId="{02189D2C-FB2A-4388-BC86-E982BE8BA4DE}" srcOrd="0" destOrd="3" presId="urn:microsoft.com/office/officeart/2005/8/layout/hList1"/>
    <dgm:cxn modelId="{81208483-6EA6-462D-94E4-7C3296F7CB9D}" srcId="{A597B9EC-1A63-4E8D-A768-B41CC439604E}" destId="{79297EED-DD63-47A4-B4BB-29C0CFA994C4}" srcOrd="10" destOrd="0" parTransId="{92957690-EFAD-4BC1-B314-5232577EF170}" sibTransId="{36DC3243-358E-42DD-AF02-9673A8190D9F}"/>
    <dgm:cxn modelId="{23C3769E-0D39-4937-8388-F4B8FA783627}" srcId="{A597B9EC-1A63-4E8D-A768-B41CC439604E}" destId="{970BB998-EA09-422E-9002-2C588DE72B9D}" srcOrd="3" destOrd="0" parTransId="{8E976119-64CD-4281-BC66-C14971EE1AF3}" sibTransId="{121252B5-3EC8-4A27-BA77-91FFD5E6E9F9}"/>
    <dgm:cxn modelId="{2E916E9F-424D-49B0-B043-C97E40277D96}" type="presOf" srcId="{3723E993-B620-4FC4-81DE-DEC592B564B4}" destId="{02189D2C-FB2A-4388-BC86-E982BE8BA4DE}" srcOrd="0" destOrd="9" presId="urn:microsoft.com/office/officeart/2005/8/layout/hList1"/>
    <dgm:cxn modelId="{D1871DB6-4D2C-4326-B2C7-9809B974BC84}" srcId="{A597B9EC-1A63-4E8D-A768-B41CC439604E}" destId="{B903CD79-A31E-4844-86D1-1FA7BC294744}" srcOrd="5" destOrd="0" parTransId="{493D89E1-EC89-465D-98EC-12E72AF70FC1}" sibTransId="{C089A0B3-067D-4007-993C-1F567D7BA09E}"/>
    <dgm:cxn modelId="{9947CA12-3B02-41D5-AE50-833E0DA77CDF}" srcId="{A597B9EC-1A63-4E8D-A768-B41CC439604E}" destId="{7DDEE87A-A15A-4717-9412-1DD3D0AF8FCF}" srcOrd="7" destOrd="0" parTransId="{15C8DD5A-9F23-4273-9AEE-FA992BD6E9EE}" sibTransId="{450925BB-6889-4C03-8D71-7F54177E7F49}"/>
    <dgm:cxn modelId="{32158FA4-FF7C-486F-8E2E-5FBFC9EB1C6D}" type="presOf" srcId="{CA5D468B-7DE5-458D-A3AE-EF15FB42F463}" destId="{096BFBE8-981A-4FDC-B0AF-E5D88C0157BF}" srcOrd="0" destOrd="1" presId="urn:microsoft.com/office/officeart/2005/8/layout/hList1"/>
    <dgm:cxn modelId="{2EC1DCC2-D4D5-4422-937D-30A66B66F32C}" srcId="{A597B9EC-1A63-4E8D-A768-B41CC439604E}" destId="{91EF097C-9188-44A1-B748-D2E85057356E}" srcOrd="1" destOrd="0" parTransId="{5682DA94-8626-49F6-8A76-7DBB4D4879E2}" sibTransId="{05780FEC-E18F-414E-9BB8-126055D0055F}"/>
    <dgm:cxn modelId="{93A1D581-C89A-41E9-86D7-6AED45DF13DC}" type="presOf" srcId="{91EF097C-9188-44A1-B748-D2E85057356E}" destId="{02189D2C-FB2A-4388-BC86-E982BE8BA4DE}" srcOrd="0" destOrd="1" presId="urn:microsoft.com/office/officeart/2005/8/layout/hList1"/>
    <dgm:cxn modelId="{C04A3FFF-8E68-4852-9AFB-118871D620AF}" srcId="{A597B9EC-1A63-4E8D-A768-B41CC439604E}" destId="{2752A9A0-FE5F-4010-953C-2FEDDAC3F66C}" srcOrd="0" destOrd="0" parTransId="{066158E5-739C-410D-9A5C-27AA70A1ABAD}" sibTransId="{77224070-D401-4A17-A674-1025F9157ABD}"/>
    <dgm:cxn modelId="{6940F8D8-99F8-46AF-A9DD-5E28CA78539A}" type="presOf" srcId="{771E2FBE-D352-4BD4-822E-13F150202767}" destId="{096BFBE8-981A-4FDC-B0AF-E5D88C0157BF}" srcOrd="0" destOrd="4" presId="urn:microsoft.com/office/officeart/2005/8/layout/hList1"/>
    <dgm:cxn modelId="{18019EAC-6314-4675-817D-0E946CD3F3CE}" type="presOf" srcId="{D7A2D99E-1A33-44FD-A463-BCB37D699961}" destId="{02189D2C-FB2A-4388-BC86-E982BE8BA4DE}" srcOrd="0" destOrd="6" presId="urn:microsoft.com/office/officeart/2005/8/layout/hList1"/>
    <dgm:cxn modelId="{DE50D092-EE68-4140-A312-43E033E936CF}" srcId="{51099CFB-6D41-4412-9140-B1CFD0BAFCD3}" destId="{CA5D468B-7DE5-458D-A3AE-EF15FB42F463}" srcOrd="1" destOrd="0" parTransId="{B6DD53EB-FA1A-40C8-A215-9E7135F5160B}" sibTransId="{B2E87257-13F1-488E-820E-C59ED665A58D}"/>
    <dgm:cxn modelId="{8E4FD068-9E28-45E5-9D5D-2F95973D012C}" srcId="{51099CFB-6D41-4412-9140-B1CFD0BAFCD3}" destId="{E2CCFEA9-4FCD-4902-B135-53A8C7218DFF}" srcOrd="0" destOrd="0" parTransId="{73EAE6E9-C3A5-4D29-A774-7E17223013EF}" sibTransId="{846BA620-5CE1-4223-8A97-FFDBFE796A7C}"/>
    <dgm:cxn modelId="{3B1B4B48-1096-424C-B13D-ECD5FF84D967}" srcId="{51099CFB-6D41-4412-9140-B1CFD0BAFCD3}" destId="{9CECBC56-B157-4A5D-9270-DD081184C241}" srcOrd="3" destOrd="0" parTransId="{96DE262A-15D8-4C5E-9F32-4819541D0B73}" sibTransId="{A492D215-09FF-417E-A87B-94DFC34B3658}"/>
    <dgm:cxn modelId="{6215EF4F-E540-4A1D-81CD-F51C343763A1}" srcId="{51099CFB-6D41-4412-9140-B1CFD0BAFCD3}" destId="{5F6C0BF9-FF4D-4B0A-93CA-B1189ADAFF90}" srcOrd="2" destOrd="0" parTransId="{1B1D2805-0EC1-4A02-891E-22B26136665B}" sibTransId="{F5B32925-24A9-422B-A782-C1CA0FB06404}"/>
    <dgm:cxn modelId="{0E08ED26-4456-4F3D-86E0-0A8224401D53}" type="presOf" srcId="{7DDEE87A-A15A-4717-9412-1DD3D0AF8FCF}" destId="{02189D2C-FB2A-4388-BC86-E982BE8BA4DE}" srcOrd="0" destOrd="7" presId="urn:microsoft.com/office/officeart/2005/8/layout/hList1"/>
    <dgm:cxn modelId="{28A07070-F09B-4143-8A65-928BB377A5F3}" type="presOf" srcId="{9CECBC56-B157-4A5D-9270-DD081184C241}" destId="{096BFBE8-981A-4FDC-B0AF-E5D88C0157BF}" srcOrd="0" destOrd="3" presId="urn:microsoft.com/office/officeart/2005/8/layout/hList1"/>
    <dgm:cxn modelId="{2F764079-C4AA-4B39-BDAD-5296CBE9CED6}" srcId="{A597B9EC-1A63-4E8D-A768-B41CC439604E}" destId="{D7A2D99E-1A33-44FD-A463-BCB37D699961}" srcOrd="6" destOrd="0" parTransId="{B04BF757-13E6-4A6F-801E-355ADEBA8D9B}" sibTransId="{223AD6D0-017B-4D5D-B537-F787B4100B4A}"/>
    <dgm:cxn modelId="{F099FBA8-B080-4E11-AF9F-DFD0F5721D24}" type="presOf" srcId="{6E06AC13-A2C2-4171-A606-BAB673E29318}" destId="{D96E331B-5D96-4E28-A533-23648BCD4B24}" srcOrd="0" destOrd="0" presId="urn:microsoft.com/office/officeart/2005/8/layout/hList1"/>
    <dgm:cxn modelId="{4BBE531B-2D29-47E2-96F1-5450DF47C25E}" type="presOf" srcId="{483EF7C6-E302-49CE-B2FA-E84CA84EACB8}" destId="{02189D2C-FB2A-4388-BC86-E982BE8BA4DE}" srcOrd="0" destOrd="12" presId="urn:microsoft.com/office/officeart/2005/8/layout/hList1"/>
    <dgm:cxn modelId="{CB89650D-67CE-4C5F-B24B-F619D5A12159}" type="presOf" srcId="{A597B9EC-1A63-4E8D-A768-B41CC439604E}" destId="{B47B87C6-6501-43E3-8BCB-D0752D4FA99D}" srcOrd="0" destOrd="0" presId="urn:microsoft.com/office/officeart/2005/8/layout/hList1"/>
    <dgm:cxn modelId="{F8400AD7-87BC-44C5-AF77-86713D10DA8B}" type="presParOf" srcId="{D96E331B-5D96-4E28-A533-23648BCD4B24}" destId="{BE5C614F-BC83-4334-998F-475EC24BC105}" srcOrd="0" destOrd="0" presId="urn:microsoft.com/office/officeart/2005/8/layout/hList1"/>
    <dgm:cxn modelId="{6A880D1F-E29D-43D4-AE29-2A6C178F925F}" type="presParOf" srcId="{BE5C614F-BC83-4334-998F-475EC24BC105}" destId="{A666C776-31C4-4F3B-A0D5-9C3D169C1A58}" srcOrd="0" destOrd="0" presId="urn:microsoft.com/office/officeart/2005/8/layout/hList1"/>
    <dgm:cxn modelId="{0E5D0AC2-2BED-4588-A5F1-DC88DCA12C9B}" type="presParOf" srcId="{BE5C614F-BC83-4334-998F-475EC24BC105}" destId="{096BFBE8-981A-4FDC-B0AF-E5D88C0157BF}" srcOrd="1" destOrd="0" presId="urn:microsoft.com/office/officeart/2005/8/layout/hList1"/>
    <dgm:cxn modelId="{2EC939DA-4408-4BBE-8CFA-EE2F0D23AEFC}" type="presParOf" srcId="{D96E331B-5D96-4E28-A533-23648BCD4B24}" destId="{46B452DB-0AB9-4B66-B4B3-5325EFF85C15}" srcOrd="1" destOrd="0" presId="urn:microsoft.com/office/officeart/2005/8/layout/hList1"/>
    <dgm:cxn modelId="{1A550CE5-99E0-4C05-927E-8CDB28514F83}" type="presParOf" srcId="{D96E331B-5D96-4E28-A533-23648BCD4B24}" destId="{09435542-6771-486B-80FD-8F316BF196DD}" srcOrd="2" destOrd="0" presId="urn:microsoft.com/office/officeart/2005/8/layout/hList1"/>
    <dgm:cxn modelId="{4D47997A-573B-41A7-BDA7-8B4260CD5FBA}" type="presParOf" srcId="{09435542-6771-486B-80FD-8F316BF196DD}" destId="{B47B87C6-6501-43E3-8BCB-D0752D4FA99D}" srcOrd="0" destOrd="0" presId="urn:microsoft.com/office/officeart/2005/8/layout/hList1"/>
    <dgm:cxn modelId="{7CD3B84F-74E3-434F-82C5-99BE4B03FE6D}"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600" b="1" dirty="0">
              <a:cs typeface="B Nazanin" pitchFamily="2" charset="-78"/>
            </a:rPr>
            <a:t>راهبردهای کالبدی فضایی</a:t>
          </a:r>
        </a:p>
      </dgm:t>
    </dgm:pt>
    <dgm:pt modelId="{548E0B81-2FE4-4D1E-9F30-3F4B8C941DAA}" type="parTrans" cxnId="{90271A16-68B3-4A75-9ACC-E5E25F1F59CA}">
      <dgm:prSet/>
      <dgm:spPr/>
      <dgm:t>
        <a:bodyPr/>
        <a:lstStyle/>
        <a:p>
          <a:pPr rtl="1"/>
          <a:endParaRPr lang="fa-IR" b="1">
            <a:cs typeface="B Nazanin" pitchFamily="2" charset="-78"/>
          </a:endParaRPr>
        </a:p>
      </dgm:t>
    </dgm:pt>
    <dgm:pt modelId="{FAF2EB44-417E-48F4-8C4B-D35AD2E5AB2E}" type="sibTrans" cxnId="{90271A16-68B3-4A75-9ACC-E5E25F1F59CA}">
      <dgm:prSet/>
      <dgm:spPr/>
      <dgm:t>
        <a:bodyPr/>
        <a:lstStyle/>
        <a:p>
          <a:pPr rtl="1"/>
          <a:endParaRPr lang="fa-IR" b="1">
            <a:cs typeface="B Nazanin" pitchFamily="2" charset="-78"/>
          </a:endParaRPr>
        </a:p>
      </dgm:t>
    </dgm:pt>
    <dgm:pt modelId="{A597B9EC-1A63-4E8D-A768-B41CC439604E}">
      <dgm:prSet phldrT="[Text]"/>
      <dgm:spPr/>
      <dgm:t>
        <a:bodyPr/>
        <a:lstStyle/>
        <a:p>
          <a:pPr rtl="1"/>
          <a:r>
            <a:rPr lang="fa-IR" b="1" dirty="0">
              <a:cs typeface="B Nazanin" pitchFamily="2" charset="-78"/>
            </a:rPr>
            <a:t>سیاست های کالبدی فضایی</a:t>
          </a:r>
        </a:p>
      </dgm:t>
    </dgm:pt>
    <dgm:pt modelId="{2FA26370-06C0-4146-A702-6BD3AA0B7ACB}" type="parTrans" cxnId="{ECB7970B-3398-4464-B8CE-26730E8A5EE8}">
      <dgm:prSet/>
      <dgm:spPr/>
      <dgm:t>
        <a:bodyPr/>
        <a:lstStyle/>
        <a:p>
          <a:pPr rtl="1"/>
          <a:endParaRPr lang="fa-IR" b="1">
            <a:cs typeface="B Nazanin" pitchFamily="2" charset="-78"/>
          </a:endParaRPr>
        </a:p>
      </dgm:t>
    </dgm:pt>
    <dgm:pt modelId="{ED97A70A-A94F-4488-9B4B-B13456636D2F}" type="sibTrans" cxnId="{ECB7970B-3398-4464-B8CE-26730E8A5EE8}">
      <dgm:prSet/>
      <dgm:spPr/>
      <dgm:t>
        <a:bodyPr/>
        <a:lstStyle/>
        <a:p>
          <a:pPr rtl="1"/>
          <a:endParaRPr lang="fa-IR" b="1">
            <a:cs typeface="B Nazanin" pitchFamily="2" charset="-78"/>
          </a:endParaRPr>
        </a:p>
      </dgm:t>
    </dgm:pt>
    <dgm:pt modelId="{E2CCFEA9-4FCD-4902-B135-53A8C7218DFF}">
      <dgm:prSet phldrT="[Text]"/>
      <dgm:spPr/>
      <dgm:t>
        <a:bodyPr/>
        <a:lstStyle/>
        <a:p>
          <a:pPr rtl="1"/>
          <a:r>
            <a:rPr lang="ar-SA" b="1" dirty="0" smtClean="0">
              <a:cs typeface="B Nazanin" pitchFamily="2" charset="-78"/>
            </a:rPr>
            <a:t>انتقال دانش فنی روستاییان در زمینه کشت محصولات کشاورزی و نگهدار دارم</a:t>
          </a:r>
          <a:endParaRPr lang="fa-IR" b="1" dirty="0">
            <a:cs typeface="B Nazanin" pitchFamily="2" charset="-78"/>
          </a:endParaRPr>
        </a:p>
      </dgm:t>
    </dgm:pt>
    <dgm:pt modelId="{73EAE6E9-C3A5-4D29-A774-7E17223013EF}" type="parTrans" cxnId="{8E4FD068-9E28-45E5-9D5D-2F95973D012C}">
      <dgm:prSet/>
      <dgm:spPr/>
      <dgm:t>
        <a:bodyPr/>
        <a:lstStyle/>
        <a:p>
          <a:pPr rtl="1"/>
          <a:endParaRPr lang="fa-IR" b="1">
            <a:cs typeface="B Nazanin" pitchFamily="2" charset="-78"/>
          </a:endParaRPr>
        </a:p>
      </dgm:t>
    </dgm:pt>
    <dgm:pt modelId="{846BA620-5CE1-4223-8A97-FFDBFE796A7C}" type="sibTrans" cxnId="{8E4FD068-9E28-45E5-9D5D-2F95973D012C}">
      <dgm:prSet/>
      <dgm:spPr/>
      <dgm:t>
        <a:bodyPr/>
        <a:lstStyle/>
        <a:p>
          <a:pPr rtl="1"/>
          <a:endParaRPr lang="fa-IR" b="1">
            <a:cs typeface="B Nazanin" pitchFamily="2" charset="-78"/>
          </a:endParaRPr>
        </a:p>
      </dgm:t>
    </dgm:pt>
    <dgm:pt modelId="{2752A9A0-FE5F-4010-953C-2FEDDAC3F66C}">
      <dgm:prSet phldrT="[Text]"/>
      <dgm:spPr/>
      <dgm:t>
        <a:bodyPr/>
        <a:lstStyle/>
        <a:p>
          <a:pPr rtl="1"/>
          <a:r>
            <a:rPr lang="ar-SA" b="1" dirty="0" smtClean="0">
              <a:cs typeface="B Nazanin" pitchFamily="2" charset="-78"/>
            </a:rPr>
            <a:t>مقاوم­سازی </a:t>
          </a:r>
          <a:r>
            <a:rPr lang="fa-IR" b="1" dirty="0" smtClean="0">
              <a:cs typeface="B Nazanin" pitchFamily="2" charset="-78"/>
            </a:rPr>
            <a:t>مساکن </a:t>
          </a:r>
          <a:r>
            <a:rPr lang="ar-SA" b="1" dirty="0" smtClean="0">
              <a:cs typeface="B Nazanin" pitchFamily="2" charset="-78"/>
            </a:rPr>
            <a:t>روستایی</a:t>
          </a:r>
          <a:endParaRPr lang="fa-IR" b="1" dirty="0">
            <a:cs typeface="B Nazanin" pitchFamily="2" charset="-78"/>
          </a:endParaRPr>
        </a:p>
      </dgm:t>
    </dgm:pt>
    <dgm:pt modelId="{066158E5-739C-410D-9A5C-27AA70A1ABAD}" type="parTrans" cxnId="{C04A3FFF-8E68-4852-9AFB-118871D620AF}">
      <dgm:prSet/>
      <dgm:spPr/>
      <dgm:t>
        <a:bodyPr/>
        <a:lstStyle/>
        <a:p>
          <a:pPr rtl="1"/>
          <a:endParaRPr lang="fa-IR" b="1">
            <a:cs typeface="B Nazanin" pitchFamily="2" charset="-78"/>
          </a:endParaRPr>
        </a:p>
      </dgm:t>
    </dgm:pt>
    <dgm:pt modelId="{77224070-D401-4A17-A674-1025F9157ABD}" type="sibTrans" cxnId="{C04A3FFF-8E68-4852-9AFB-118871D620AF}">
      <dgm:prSet/>
      <dgm:spPr/>
      <dgm:t>
        <a:bodyPr/>
        <a:lstStyle/>
        <a:p>
          <a:pPr rtl="1"/>
          <a:endParaRPr lang="fa-IR" b="1">
            <a:cs typeface="B Nazanin" pitchFamily="2" charset="-78"/>
          </a:endParaRPr>
        </a:p>
      </dgm:t>
    </dgm:pt>
    <dgm:pt modelId="{4C8FD2C6-3B75-4472-A34E-27E1C4B4E147}">
      <dgm:prSet/>
      <dgm:spPr/>
      <dgm:t>
        <a:bodyPr/>
        <a:lstStyle/>
        <a:p>
          <a:pPr rtl="1"/>
          <a:r>
            <a:rPr lang="ar-SA" b="1" dirty="0" smtClean="0">
              <a:cs typeface="B Nazanin" pitchFamily="2" charset="-78"/>
            </a:rPr>
            <a:t>ایجاد و تقویت پیوندهای فضایی</a:t>
          </a:r>
          <a:endParaRPr lang="en-US" b="1" dirty="0">
            <a:cs typeface="B Nazanin" pitchFamily="2" charset="-78"/>
          </a:endParaRPr>
        </a:p>
      </dgm:t>
    </dgm:pt>
    <dgm:pt modelId="{E9760313-42B3-4D1A-8192-CCB1CE26E3D1}" type="parTrans" cxnId="{287E5867-45E5-4AF8-8116-DEF5E25E4688}">
      <dgm:prSet/>
      <dgm:spPr/>
      <dgm:t>
        <a:bodyPr/>
        <a:lstStyle/>
        <a:p>
          <a:endParaRPr lang="en-US"/>
        </a:p>
      </dgm:t>
    </dgm:pt>
    <dgm:pt modelId="{1E15A98E-6551-4AB6-B5FA-7A0139A89FBF}" type="sibTrans" cxnId="{287E5867-45E5-4AF8-8116-DEF5E25E4688}">
      <dgm:prSet/>
      <dgm:spPr/>
      <dgm:t>
        <a:bodyPr/>
        <a:lstStyle/>
        <a:p>
          <a:endParaRPr lang="en-US"/>
        </a:p>
      </dgm:t>
    </dgm:pt>
    <dgm:pt modelId="{1D01902D-1A6B-40BF-9C94-AE46CB84CD4F}">
      <dgm:prSet/>
      <dgm:spPr/>
      <dgm:t>
        <a:bodyPr/>
        <a:lstStyle/>
        <a:p>
          <a:pPr rtl="1"/>
          <a:r>
            <a:rPr lang="ar-SA" b="1" dirty="0" smtClean="0">
              <a:cs typeface="B Nazanin" pitchFamily="2" charset="-78"/>
            </a:rPr>
            <a:t>ایمن­سازی و مقاوم سازی مساکن روستای</a:t>
          </a:r>
          <a:endParaRPr lang="en-US" b="1" dirty="0">
            <a:cs typeface="B Nazanin" pitchFamily="2" charset="-78"/>
          </a:endParaRPr>
        </a:p>
      </dgm:t>
    </dgm:pt>
    <dgm:pt modelId="{E73AB710-5DB3-4FB9-9A90-C0F9162FF120}" type="parTrans" cxnId="{0D978D17-7471-4357-B5A3-816F87297523}">
      <dgm:prSet/>
      <dgm:spPr/>
      <dgm:t>
        <a:bodyPr/>
        <a:lstStyle/>
        <a:p>
          <a:endParaRPr lang="en-US"/>
        </a:p>
      </dgm:t>
    </dgm:pt>
    <dgm:pt modelId="{F4976399-7704-45C6-9683-D0B64F106E6D}" type="sibTrans" cxnId="{0D978D17-7471-4357-B5A3-816F87297523}">
      <dgm:prSet/>
      <dgm:spPr/>
      <dgm:t>
        <a:bodyPr/>
        <a:lstStyle/>
        <a:p>
          <a:endParaRPr lang="en-US"/>
        </a:p>
      </dgm:t>
    </dgm:pt>
    <dgm:pt modelId="{569E037F-3966-4BB6-933C-36F88B4BE423}">
      <dgm:prSet/>
      <dgm:spPr/>
      <dgm:t>
        <a:bodyPr/>
        <a:lstStyle/>
        <a:p>
          <a:pPr rtl="1"/>
          <a:r>
            <a:rPr lang="ar-SA" b="1" dirty="0" smtClean="0">
              <a:cs typeface="B Nazanin" pitchFamily="2" charset="-78"/>
            </a:rPr>
            <a:t>پیاده­سازی نظام مدیریت مشارکتی</a:t>
          </a:r>
          <a:endParaRPr lang="en-US" b="1" dirty="0">
            <a:cs typeface="B Nazanin" pitchFamily="2" charset="-78"/>
          </a:endParaRPr>
        </a:p>
      </dgm:t>
    </dgm:pt>
    <dgm:pt modelId="{543232F1-5502-42C1-BC93-EC86B87138DF}" type="parTrans" cxnId="{3EB5F59B-91F3-43A6-B52E-86F4201DF674}">
      <dgm:prSet/>
      <dgm:spPr/>
      <dgm:t>
        <a:bodyPr/>
        <a:lstStyle/>
        <a:p>
          <a:endParaRPr lang="en-US"/>
        </a:p>
      </dgm:t>
    </dgm:pt>
    <dgm:pt modelId="{DFE2F695-AA38-4F10-8573-C95472677BD6}" type="sibTrans" cxnId="{3EB5F59B-91F3-43A6-B52E-86F4201DF674}">
      <dgm:prSet/>
      <dgm:spPr/>
      <dgm:t>
        <a:bodyPr/>
        <a:lstStyle/>
        <a:p>
          <a:endParaRPr lang="en-US"/>
        </a:p>
      </dgm:t>
    </dgm:pt>
    <dgm:pt modelId="{21532CCF-63E2-4352-AFCA-C6CC7FD69A74}">
      <dgm:prSet/>
      <dgm:spPr/>
      <dgm:t>
        <a:bodyPr/>
        <a:lstStyle/>
        <a:p>
          <a:pPr rtl="1"/>
          <a:r>
            <a:rPr lang="ar-SA" b="1" dirty="0" smtClean="0">
              <a:cs typeface="B Nazanin" pitchFamily="2" charset="-78"/>
            </a:rPr>
            <a:t>بهسازی بافت و کالبد و بهداشت محیط روستا</a:t>
          </a:r>
          <a:endParaRPr lang="en-US" b="1" dirty="0">
            <a:cs typeface="B Nazanin" pitchFamily="2" charset="-78"/>
          </a:endParaRPr>
        </a:p>
      </dgm:t>
    </dgm:pt>
    <dgm:pt modelId="{83450EF9-985C-4BC6-8216-7A6132D23371}" type="parTrans" cxnId="{A9795D26-79FD-40FA-A85A-D9A17111BD96}">
      <dgm:prSet/>
      <dgm:spPr/>
      <dgm:t>
        <a:bodyPr/>
        <a:lstStyle/>
        <a:p>
          <a:endParaRPr lang="en-US"/>
        </a:p>
      </dgm:t>
    </dgm:pt>
    <dgm:pt modelId="{30A302CF-2CB1-4750-B5ED-7759A9A59E98}" type="sibTrans" cxnId="{A9795D26-79FD-40FA-A85A-D9A17111BD96}">
      <dgm:prSet/>
      <dgm:spPr/>
      <dgm:t>
        <a:bodyPr/>
        <a:lstStyle/>
        <a:p>
          <a:endParaRPr lang="en-US"/>
        </a:p>
      </dgm:t>
    </dgm:pt>
    <dgm:pt modelId="{BAB124F7-5289-4156-9783-310AB3A6C1E4}">
      <dgm:prSet/>
      <dgm:spPr/>
      <dgm:t>
        <a:bodyPr/>
        <a:lstStyle/>
        <a:p>
          <a:pPr rtl="1"/>
          <a:r>
            <a:rPr lang="ar-SA" b="1" dirty="0" smtClean="0">
              <a:cs typeface="B Nazanin" pitchFamily="2" charset="-78"/>
            </a:rPr>
            <a:t>توسعه زیرساخت­های روستایی</a:t>
          </a:r>
          <a:endParaRPr lang="en-US" b="1" dirty="0">
            <a:cs typeface="B Nazanin" pitchFamily="2" charset="-78"/>
          </a:endParaRPr>
        </a:p>
      </dgm:t>
    </dgm:pt>
    <dgm:pt modelId="{57E4EDC3-C633-4E25-A365-44907D850CC4}" type="parTrans" cxnId="{A9262483-4D40-481F-BD67-E2EC22EBA196}">
      <dgm:prSet/>
      <dgm:spPr/>
      <dgm:t>
        <a:bodyPr/>
        <a:lstStyle/>
        <a:p>
          <a:endParaRPr lang="en-US"/>
        </a:p>
      </dgm:t>
    </dgm:pt>
    <dgm:pt modelId="{4540E7DC-BA5E-4811-872F-806F986A4EB1}" type="sibTrans" cxnId="{A9262483-4D40-481F-BD67-E2EC22EBA196}">
      <dgm:prSet/>
      <dgm:spPr/>
      <dgm:t>
        <a:bodyPr/>
        <a:lstStyle/>
        <a:p>
          <a:endParaRPr lang="en-US"/>
        </a:p>
      </dgm:t>
    </dgm:pt>
    <dgm:pt modelId="{607AAF6F-49D9-464D-8F82-E1030F7B26DB}">
      <dgm:prSet/>
      <dgm:spPr/>
      <dgm:t>
        <a:bodyPr/>
        <a:lstStyle/>
        <a:p>
          <a:pPr rtl="1"/>
          <a:r>
            <a:rPr lang="ar-SA" b="1" dirty="0" smtClean="0">
              <a:cs typeface="B Nazanin" pitchFamily="2" charset="-78"/>
            </a:rPr>
            <a:t>ایجاد و تقویت اماکن رفاهی و تفریحی</a:t>
          </a:r>
          <a:endParaRPr lang="en-US" b="1" dirty="0">
            <a:cs typeface="B Nazanin" pitchFamily="2" charset="-78"/>
          </a:endParaRPr>
        </a:p>
      </dgm:t>
    </dgm:pt>
    <dgm:pt modelId="{D21C27AC-14DD-4D3C-8D61-D884FDD3D4CD}" type="parTrans" cxnId="{25850C52-8D1D-4B13-A13B-447A1D75477C}">
      <dgm:prSet/>
      <dgm:spPr/>
      <dgm:t>
        <a:bodyPr/>
        <a:lstStyle/>
        <a:p>
          <a:endParaRPr lang="en-US"/>
        </a:p>
      </dgm:t>
    </dgm:pt>
    <dgm:pt modelId="{4504D68B-1412-48D5-A010-383D7177ACF5}" type="sibTrans" cxnId="{25850C52-8D1D-4B13-A13B-447A1D75477C}">
      <dgm:prSet/>
      <dgm:spPr/>
      <dgm:t>
        <a:bodyPr/>
        <a:lstStyle/>
        <a:p>
          <a:endParaRPr lang="en-US"/>
        </a:p>
      </dgm:t>
    </dgm:pt>
    <dgm:pt modelId="{9A6CAB72-6C60-4A78-BAD8-911BD500CBCC}">
      <dgm:prSet/>
      <dgm:spPr/>
      <dgm:t>
        <a:bodyPr/>
        <a:lstStyle/>
        <a:p>
          <a:pPr rtl="1"/>
          <a:r>
            <a:rPr lang="ar-SA" b="1" dirty="0" smtClean="0">
              <a:cs typeface="B Nazanin" pitchFamily="2" charset="-78"/>
            </a:rPr>
            <a:t>توسعه خدمات اداری در فضاهای روستایی</a:t>
          </a:r>
          <a:endParaRPr lang="en-US" b="1" dirty="0">
            <a:cs typeface="B Nazanin" pitchFamily="2" charset="-78"/>
          </a:endParaRPr>
        </a:p>
      </dgm:t>
    </dgm:pt>
    <dgm:pt modelId="{374D86B3-D18A-41B0-9084-676D12E8CBBF}" type="parTrans" cxnId="{81F75688-B128-4910-9E3D-44A2F2DBF8FF}">
      <dgm:prSet/>
      <dgm:spPr/>
      <dgm:t>
        <a:bodyPr/>
        <a:lstStyle/>
        <a:p>
          <a:endParaRPr lang="en-US"/>
        </a:p>
      </dgm:t>
    </dgm:pt>
    <dgm:pt modelId="{6617EC7C-F7FC-40CB-9D6C-DC9660683EB2}" type="sibTrans" cxnId="{81F75688-B128-4910-9E3D-44A2F2DBF8FF}">
      <dgm:prSet/>
      <dgm:spPr/>
      <dgm:t>
        <a:bodyPr/>
        <a:lstStyle/>
        <a:p>
          <a:endParaRPr lang="en-US"/>
        </a:p>
      </dgm:t>
    </dgm:pt>
    <dgm:pt modelId="{ACA6B76B-5FDA-4440-BC76-EA48A40843D9}">
      <dgm:prSet/>
      <dgm:spPr/>
      <dgm:t>
        <a:bodyPr/>
        <a:lstStyle/>
        <a:p>
          <a:pPr rtl="1"/>
          <a:r>
            <a:rPr lang="ar-SA" b="1" dirty="0" smtClean="0">
              <a:cs typeface="B Nazanin" pitchFamily="2" charset="-78"/>
            </a:rPr>
            <a:t>تغییر ساختار نظام مدیریتع فعلی در جهت مدیریت مشارکتی</a:t>
          </a:r>
          <a:endParaRPr lang="en-US" b="1" dirty="0">
            <a:cs typeface="B Nazanin" pitchFamily="2" charset="-78"/>
          </a:endParaRPr>
        </a:p>
      </dgm:t>
    </dgm:pt>
    <dgm:pt modelId="{E8C8691C-CA11-4A7D-95C0-BC1BC9110171}" type="parTrans" cxnId="{9F5343B0-591D-4823-94CB-A58D970BF6C7}">
      <dgm:prSet/>
      <dgm:spPr/>
      <dgm:t>
        <a:bodyPr/>
        <a:lstStyle/>
        <a:p>
          <a:endParaRPr lang="en-US"/>
        </a:p>
      </dgm:t>
    </dgm:pt>
    <dgm:pt modelId="{08A52E0B-828F-4DEB-8497-315081A42A80}" type="sibTrans" cxnId="{9F5343B0-591D-4823-94CB-A58D970BF6C7}">
      <dgm:prSet/>
      <dgm:spPr/>
      <dgm:t>
        <a:bodyPr/>
        <a:lstStyle/>
        <a:p>
          <a:endParaRPr lang="en-US"/>
        </a:p>
      </dgm:t>
    </dgm:pt>
    <dgm:pt modelId="{50858125-7D32-42FD-8AC4-DFCEC7C293D6}">
      <dgm:prSet/>
      <dgm:spPr/>
      <dgm:t>
        <a:bodyPr/>
        <a:lstStyle/>
        <a:p>
          <a:pPr rtl="1"/>
          <a:r>
            <a:rPr lang="ar-SA" b="1" dirty="0" smtClean="0">
              <a:cs typeface="B Nazanin" pitchFamily="2" charset="-78"/>
            </a:rPr>
            <a:t>تعیین جایگاه اداری مشخص برای مدیریت مشارکتی</a:t>
          </a:r>
          <a:endParaRPr lang="en-US" b="1" dirty="0">
            <a:cs typeface="B Nazanin" pitchFamily="2" charset="-78"/>
          </a:endParaRPr>
        </a:p>
      </dgm:t>
    </dgm:pt>
    <dgm:pt modelId="{ABBAFB3F-FC27-4BDE-9076-940566659486}" type="parTrans" cxnId="{D01F62AF-2D5C-4735-86D6-8143751B94DC}">
      <dgm:prSet/>
      <dgm:spPr/>
      <dgm:t>
        <a:bodyPr/>
        <a:lstStyle/>
        <a:p>
          <a:endParaRPr lang="en-US"/>
        </a:p>
      </dgm:t>
    </dgm:pt>
    <dgm:pt modelId="{8ED20099-1A65-43D0-81C6-B78BC032ACED}" type="sibTrans" cxnId="{D01F62AF-2D5C-4735-86D6-8143751B94DC}">
      <dgm:prSet/>
      <dgm:spPr/>
      <dgm:t>
        <a:bodyPr/>
        <a:lstStyle/>
        <a:p>
          <a:endParaRPr lang="en-US"/>
        </a:p>
      </dgm:t>
    </dgm:pt>
    <dgm:pt modelId="{4306B4B8-35D0-42AF-8C6E-CD8635D8C315}">
      <dgm:prSet/>
      <dgm:spPr/>
      <dgm:t>
        <a:bodyPr/>
        <a:lstStyle/>
        <a:p>
          <a:pPr rtl="1"/>
          <a:r>
            <a:rPr lang="ar-SA" b="1" dirty="0" smtClean="0">
              <a:cs typeface="B Nazanin" pitchFamily="2" charset="-78"/>
            </a:rPr>
            <a:t>جذب همیاری عمومی برای کمک به طرح های عمرانی روستا</a:t>
          </a:r>
          <a:endParaRPr lang="en-US" b="1" dirty="0">
            <a:cs typeface="B Nazanin" pitchFamily="2" charset="-78"/>
          </a:endParaRPr>
        </a:p>
      </dgm:t>
    </dgm:pt>
    <dgm:pt modelId="{A263B756-5F44-4745-8E67-E5A4F1972BDE}" type="parTrans" cxnId="{165B7720-8555-41C3-8D9F-3D24CC3C9146}">
      <dgm:prSet/>
      <dgm:spPr/>
      <dgm:t>
        <a:bodyPr/>
        <a:lstStyle/>
        <a:p>
          <a:endParaRPr lang="en-US"/>
        </a:p>
      </dgm:t>
    </dgm:pt>
    <dgm:pt modelId="{D904D83C-4C78-468B-A01D-4081FC25831B}" type="sibTrans" cxnId="{165B7720-8555-41C3-8D9F-3D24CC3C9146}">
      <dgm:prSet/>
      <dgm:spPr/>
      <dgm:t>
        <a:bodyPr/>
        <a:lstStyle/>
        <a:p>
          <a:endParaRPr lang="en-US"/>
        </a:p>
      </dgm:t>
    </dgm:pt>
    <dgm:pt modelId="{1553E328-54E3-4871-9FB6-7905C03FAC77}">
      <dgm:prSet/>
      <dgm:spPr/>
      <dgm:t>
        <a:bodyPr/>
        <a:lstStyle/>
        <a:p>
          <a:pPr rtl="1"/>
          <a:r>
            <a:rPr lang="ar-SA" b="1" smtClean="0">
              <a:cs typeface="B Nazanin" pitchFamily="2" charset="-78"/>
            </a:rPr>
            <a:t>تکمیل طرح هادی روستاهای منظومه</a:t>
          </a:r>
          <a:endParaRPr lang="en-US" b="1">
            <a:cs typeface="B Nazanin" pitchFamily="2" charset="-78"/>
          </a:endParaRPr>
        </a:p>
      </dgm:t>
    </dgm:pt>
    <dgm:pt modelId="{A0ACD624-44E4-4078-BC8F-E74FDBB61972}" type="parTrans" cxnId="{3BB00778-B1FA-4CA3-BBD0-6E30D4F52B8F}">
      <dgm:prSet/>
      <dgm:spPr/>
      <dgm:t>
        <a:bodyPr/>
        <a:lstStyle/>
        <a:p>
          <a:endParaRPr lang="en-US"/>
        </a:p>
      </dgm:t>
    </dgm:pt>
    <dgm:pt modelId="{3AB67581-ACD1-4731-A16C-56B14EDDF56B}" type="sibTrans" cxnId="{3BB00778-B1FA-4CA3-BBD0-6E30D4F52B8F}">
      <dgm:prSet/>
      <dgm:spPr/>
      <dgm:t>
        <a:bodyPr/>
        <a:lstStyle/>
        <a:p>
          <a:endParaRPr lang="en-US"/>
        </a:p>
      </dgm:t>
    </dgm:pt>
    <dgm:pt modelId="{F69CAB20-C60C-4D09-BF3D-91D2471C5853}">
      <dgm:prSet/>
      <dgm:spPr/>
      <dgm:t>
        <a:bodyPr/>
        <a:lstStyle/>
        <a:p>
          <a:pPr rtl="1"/>
          <a:r>
            <a:rPr lang="ar-SA" b="1" dirty="0" smtClean="0">
              <a:cs typeface="B Nazanin" pitchFamily="2" charset="-78"/>
            </a:rPr>
            <a:t>جمع­آوری فضولات دامی از محیط­های روستا</a:t>
          </a:r>
          <a:endParaRPr lang="en-US" b="1" dirty="0">
            <a:cs typeface="B Nazanin" pitchFamily="2" charset="-78"/>
          </a:endParaRPr>
        </a:p>
      </dgm:t>
    </dgm:pt>
    <dgm:pt modelId="{5A96B47D-0E27-4FEC-AFD1-E9A3DF8149CD}" type="parTrans" cxnId="{074FD4CF-2B0C-4381-85FF-ABB18DD62AEE}">
      <dgm:prSet/>
      <dgm:spPr/>
      <dgm:t>
        <a:bodyPr/>
        <a:lstStyle/>
        <a:p>
          <a:endParaRPr lang="en-US"/>
        </a:p>
      </dgm:t>
    </dgm:pt>
    <dgm:pt modelId="{5BD3F62B-CAC8-4FC4-A099-43DF2EAA2F39}" type="sibTrans" cxnId="{074FD4CF-2B0C-4381-85FF-ABB18DD62AEE}">
      <dgm:prSet/>
      <dgm:spPr/>
      <dgm:t>
        <a:bodyPr/>
        <a:lstStyle/>
        <a:p>
          <a:endParaRPr lang="en-US"/>
        </a:p>
      </dgm:t>
    </dgm:pt>
    <dgm:pt modelId="{1DCBC5F5-AEF1-40D2-992D-F320A56E4607}">
      <dgm:prSet/>
      <dgm:spPr/>
      <dgm:t>
        <a:bodyPr/>
        <a:lstStyle/>
        <a:p>
          <a:pPr rtl="1"/>
          <a:r>
            <a:rPr lang="ar-SA" b="1" dirty="0" smtClean="0">
              <a:cs typeface="B Nazanin" pitchFamily="2" charset="-78"/>
            </a:rPr>
            <a:t>سازماندهی فاضلاب و هرزآب­های روستاها</a:t>
          </a:r>
          <a:endParaRPr lang="en-US" b="1" dirty="0">
            <a:cs typeface="B Nazanin" pitchFamily="2" charset="-78"/>
          </a:endParaRPr>
        </a:p>
      </dgm:t>
    </dgm:pt>
    <dgm:pt modelId="{A5386E3C-45C1-4248-A6DA-5A3FDA117036}" type="parTrans" cxnId="{0643B105-BF81-4FDC-A50A-93C6082A7B93}">
      <dgm:prSet/>
      <dgm:spPr/>
      <dgm:t>
        <a:bodyPr/>
        <a:lstStyle/>
        <a:p>
          <a:endParaRPr lang="en-US"/>
        </a:p>
      </dgm:t>
    </dgm:pt>
    <dgm:pt modelId="{B3D9B8F8-642D-4F92-B5A1-E40C64C2C3C2}" type="sibTrans" cxnId="{0643B105-BF81-4FDC-A50A-93C6082A7B93}">
      <dgm:prSet/>
      <dgm:spPr/>
      <dgm:t>
        <a:bodyPr/>
        <a:lstStyle/>
        <a:p>
          <a:endParaRPr lang="en-US"/>
        </a:p>
      </dgm:t>
    </dgm:pt>
    <dgm:pt modelId="{AE270427-3B9A-4D1F-9F2B-E713B44B964D}">
      <dgm:prSet/>
      <dgm:spPr/>
      <dgm:t>
        <a:bodyPr/>
        <a:lstStyle/>
        <a:p>
          <a:pPr rtl="1"/>
          <a:r>
            <a:rPr lang="ar-SA" b="1" dirty="0" smtClean="0">
              <a:cs typeface="B Nazanin" pitchFamily="2" charset="-78"/>
            </a:rPr>
            <a:t>ایجاد نهادهای مردم در جهت ترویج کاربرد مناسب نهادهای کشاورزی</a:t>
          </a:r>
          <a:endParaRPr lang="en-US" b="1" dirty="0">
            <a:cs typeface="B Nazanin" pitchFamily="2" charset="-78"/>
          </a:endParaRPr>
        </a:p>
      </dgm:t>
    </dgm:pt>
    <dgm:pt modelId="{BAB3EADE-FEC6-485E-9A42-A5D622B79EEE}" type="parTrans" cxnId="{9579E3DF-3906-4163-8D9D-22E9A4299500}">
      <dgm:prSet/>
      <dgm:spPr/>
      <dgm:t>
        <a:bodyPr/>
        <a:lstStyle/>
        <a:p>
          <a:endParaRPr lang="en-US"/>
        </a:p>
      </dgm:t>
    </dgm:pt>
    <dgm:pt modelId="{C1B47258-A6A3-44D0-A3AD-7EDB451309F7}" type="sibTrans" cxnId="{9579E3DF-3906-4163-8D9D-22E9A4299500}">
      <dgm:prSet/>
      <dgm:spPr/>
      <dgm:t>
        <a:bodyPr/>
        <a:lstStyle/>
        <a:p>
          <a:endParaRPr lang="en-US"/>
        </a:p>
      </dgm:t>
    </dgm:pt>
    <dgm:pt modelId="{DA6EF8F4-16E7-4B40-A1E9-2C4CFC098967}">
      <dgm:prSet/>
      <dgm:spPr/>
      <dgm:t>
        <a:bodyPr/>
        <a:lstStyle/>
        <a:p>
          <a:pPr rtl="1"/>
          <a:r>
            <a:rPr lang="ar-SA" b="1" dirty="0" smtClean="0">
              <a:cs typeface="B Nazanin" pitchFamily="2" charset="-78"/>
            </a:rPr>
            <a:t>بسیج نهادهای دولتی برای توسعه صنایع تبدیلی و تکمیلی کشاورزی برای تقویت اعتماد مردم</a:t>
          </a:r>
          <a:endParaRPr lang="en-US" b="1" dirty="0">
            <a:cs typeface="B Nazanin" pitchFamily="2" charset="-78"/>
          </a:endParaRPr>
        </a:p>
      </dgm:t>
    </dgm:pt>
    <dgm:pt modelId="{40E65273-6810-419F-BC57-B221634EF44D}" type="parTrans" cxnId="{42DF9AC6-8458-47C1-8FCF-1C5927691719}">
      <dgm:prSet/>
      <dgm:spPr/>
      <dgm:t>
        <a:bodyPr/>
        <a:lstStyle/>
        <a:p>
          <a:endParaRPr lang="en-US"/>
        </a:p>
      </dgm:t>
    </dgm:pt>
    <dgm:pt modelId="{74D683E5-374D-4F20-9F9B-A9B7B5212914}" type="sibTrans" cxnId="{42DF9AC6-8458-47C1-8FCF-1C5927691719}">
      <dgm:prSet/>
      <dgm:spPr/>
      <dgm:t>
        <a:bodyPr/>
        <a:lstStyle/>
        <a:p>
          <a:endParaRPr lang="en-US"/>
        </a:p>
      </dgm:t>
    </dgm:pt>
    <dgm:pt modelId="{A6DE330A-0049-4E8E-9723-F1C95105D7E8}">
      <dgm:prSet/>
      <dgm:spPr/>
      <dgm:t>
        <a:bodyPr/>
        <a:lstStyle/>
        <a:p>
          <a:pPr rtl="1"/>
          <a:r>
            <a:rPr lang="ar-SA" b="1" dirty="0" smtClean="0">
              <a:cs typeface="B Nazanin" pitchFamily="2" charset="-78"/>
            </a:rPr>
            <a:t>ایجاد مسیر جدید بین سکونتگاه­های منظومه</a:t>
          </a:r>
          <a:endParaRPr lang="en-US" b="1" dirty="0">
            <a:cs typeface="B Nazanin" pitchFamily="2" charset="-78"/>
          </a:endParaRPr>
        </a:p>
      </dgm:t>
    </dgm:pt>
    <dgm:pt modelId="{9A334F03-C140-4C47-87A2-BDC04CAA7F19}" type="parTrans" cxnId="{C5DB8A7B-D704-47AF-8EC1-701CD0D28412}">
      <dgm:prSet/>
      <dgm:spPr/>
      <dgm:t>
        <a:bodyPr/>
        <a:lstStyle/>
        <a:p>
          <a:endParaRPr lang="en-US"/>
        </a:p>
      </dgm:t>
    </dgm:pt>
    <dgm:pt modelId="{F00D65AB-6D6B-40ED-9130-BB93ECD4177C}" type="sibTrans" cxnId="{C5DB8A7B-D704-47AF-8EC1-701CD0D28412}">
      <dgm:prSet/>
      <dgm:spPr/>
      <dgm:t>
        <a:bodyPr/>
        <a:lstStyle/>
        <a:p>
          <a:endParaRPr lang="en-US"/>
        </a:p>
      </dgm:t>
    </dgm:pt>
    <dgm:pt modelId="{F6CD86DF-9FD1-4FF3-99E6-9CD8C88CD00D}">
      <dgm:prSet/>
      <dgm:spPr/>
      <dgm:t>
        <a:bodyPr/>
        <a:lstStyle/>
        <a:p>
          <a:pPr rtl="1"/>
          <a:r>
            <a:rPr lang="ar-SA" b="1" dirty="0" smtClean="0">
              <a:cs typeface="B Nazanin" pitchFamily="2" charset="-78"/>
            </a:rPr>
            <a:t>گسترش فعالیت­های بین راه (اتوبان تهران-تبریز)</a:t>
          </a:r>
          <a:endParaRPr lang="en-US" b="1" dirty="0">
            <a:cs typeface="B Nazanin" pitchFamily="2" charset="-78"/>
          </a:endParaRPr>
        </a:p>
      </dgm:t>
    </dgm:pt>
    <dgm:pt modelId="{DCCB5B7C-580E-458C-ADD3-1E0097C0CFE7}" type="parTrans" cxnId="{194BEC30-1EEB-4E33-B2E7-A4B837504F80}">
      <dgm:prSet/>
      <dgm:spPr/>
      <dgm:t>
        <a:bodyPr/>
        <a:lstStyle/>
        <a:p>
          <a:endParaRPr lang="en-US"/>
        </a:p>
      </dgm:t>
    </dgm:pt>
    <dgm:pt modelId="{17AEA994-FB3B-468E-B8B0-659A28927B8D}" type="sibTrans" cxnId="{194BEC30-1EEB-4E33-B2E7-A4B837504F80}">
      <dgm:prSet/>
      <dgm:spPr/>
      <dgm:t>
        <a:bodyPr/>
        <a:lstStyle/>
        <a:p>
          <a:endParaRPr lang="en-US"/>
        </a:p>
      </dgm:t>
    </dgm:pt>
    <dgm:pt modelId="{FE8109D2-3409-4E02-A77D-2E55F1C12A95}">
      <dgm:prSet/>
      <dgm:spPr/>
      <dgm:t>
        <a:bodyPr/>
        <a:lstStyle/>
        <a:p>
          <a:pPr rtl="1"/>
          <a:r>
            <a:rPr lang="ar-SA" b="1" dirty="0" smtClean="0">
              <a:cs typeface="B Nazanin" pitchFamily="2" charset="-78"/>
            </a:rPr>
            <a:t>توسعه جایگاه­های سوخت بین راهی در مسیر های گردشگری</a:t>
          </a:r>
          <a:endParaRPr lang="en-US" b="1" dirty="0">
            <a:cs typeface="B Nazanin" pitchFamily="2" charset="-78"/>
          </a:endParaRPr>
        </a:p>
      </dgm:t>
    </dgm:pt>
    <dgm:pt modelId="{CE5EDDD0-45FB-48C9-98C9-B9E7713B9B86}" type="parTrans" cxnId="{A9691F5E-39A0-42CF-9311-54E2E44265DF}">
      <dgm:prSet/>
      <dgm:spPr/>
      <dgm:t>
        <a:bodyPr/>
        <a:lstStyle/>
        <a:p>
          <a:endParaRPr lang="en-US"/>
        </a:p>
      </dgm:t>
    </dgm:pt>
    <dgm:pt modelId="{FC154C28-CFA7-4DA4-8A32-A3B7CFDC32DE}" type="sibTrans" cxnId="{A9691F5E-39A0-42CF-9311-54E2E44265DF}">
      <dgm:prSet/>
      <dgm:spPr/>
      <dgm:t>
        <a:bodyPr/>
        <a:lstStyle/>
        <a:p>
          <a:endParaRPr lang="en-US"/>
        </a:p>
      </dgm:t>
    </dgm:pt>
    <dgm:pt modelId="{2C8D5B1D-4FF5-4563-B549-85E530C7393E}">
      <dgm:prSet/>
      <dgm:spPr/>
      <dgm:t>
        <a:bodyPr/>
        <a:lstStyle/>
        <a:p>
          <a:pPr rtl="1"/>
          <a:r>
            <a:rPr lang="ar-SA" b="1" smtClean="0">
              <a:cs typeface="B Nazanin" pitchFamily="2" charset="-78"/>
            </a:rPr>
            <a:t>ایجاد و توسعه رستوران­ها و غذاخوری­های بین راهی</a:t>
          </a:r>
          <a:endParaRPr lang="en-US" b="1">
            <a:cs typeface="B Nazanin" pitchFamily="2" charset="-78"/>
          </a:endParaRPr>
        </a:p>
      </dgm:t>
    </dgm:pt>
    <dgm:pt modelId="{B90D5D47-10B5-4021-9671-5F1571C29BD7}" type="parTrans" cxnId="{AD9E144A-1187-43FD-928B-E7C9A0D5321F}">
      <dgm:prSet/>
      <dgm:spPr/>
      <dgm:t>
        <a:bodyPr/>
        <a:lstStyle/>
        <a:p>
          <a:endParaRPr lang="en-US"/>
        </a:p>
      </dgm:t>
    </dgm:pt>
    <dgm:pt modelId="{0079CF1C-7798-42DD-A383-F6AB0F144047}" type="sibTrans" cxnId="{AD9E144A-1187-43FD-928B-E7C9A0D5321F}">
      <dgm:prSet/>
      <dgm:spPr/>
      <dgm:t>
        <a:bodyPr/>
        <a:lstStyle/>
        <a:p>
          <a:endParaRPr lang="en-US"/>
        </a:p>
      </dgm:t>
    </dgm:pt>
    <dgm:pt modelId="{EB2D1FF1-E47C-4BB3-8C72-D196903BE7DD}">
      <dgm:prSet/>
      <dgm:spPr/>
      <dgm:t>
        <a:bodyPr/>
        <a:lstStyle/>
        <a:p>
          <a:pPr rtl="1"/>
          <a:r>
            <a:rPr lang="ar-SA" b="1" dirty="0" smtClean="0">
              <a:cs typeface="B Nazanin" pitchFamily="2" charset="-78"/>
            </a:rPr>
            <a:t>ایجاد زمین بازی و اماکن ورزشی در روستاها</a:t>
          </a:r>
          <a:endParaRPr lang="en-US" b="1" dirty="0">
            <a:cs typeface="B Nazanin" pitchFamily="2" charset="-78"/>
          </a:endParaRPr>
        </a:p>
      </dgm:t>
    </dgm:pt>
    <dgm:pt modelId="{EF12734F-69C8-4069-9126-7485FC99B6AF}" type="parTrans" cxnId="{3A80F41A-AC11-462B-84BA-E10C0B75C346}">
      <dgm:prSet/>
      <dgm:spPr/>
      <dgm:t>
        <a:bodyPr/>
        <a:lstStyle/>
        <a:p>
          <a:endParaRPr lang="en-US"/>
        </a:p>
      </dgm:t>
    </dgm:pt>
    <dgm:pt modelId="{8EF85E14-1FC1-4E35-9B17-42878E3AE22D}" type="sibTrans" cxnId="{3A80F41A-AC11-462B-84BA-E10C0B75C346}">
      <dgm:prSet/>
      <dgm:spPr/>
      <dgm:t>
        <a:bodyPr/>
        <a:lstStyle/>
        <a:p>
          <a:endParaRPr lang="en-US"/>
        </a:p>
      </dgm:t>
    </dgm:pt>
    <dgm:pt modelId="{163D53D0-2FAB-43DA-A808-AF529CD3BFD7}">
      <dgm:prSet/>
      <dgm:spPr/>
      <dgm:t>
        <a:bodyPr/>
        <a:lstStyle/>
        <a:p>
          <a:pPr rtl="1"/>
          <a:r>
            <a:rPr lang="ar-SA" b="1" dirty="0" smtClean="0">
              <a:cs typeface="B Nazanin" pitchFamily="2" charset="-78"/>
            </a:rPr>
            <a:t>توسعه خدمات اداری و دولتی</a:t>
          </a:r>
          <a:endParaRPr lang="en-US" b="1" dirty="0">
            <a:cs typeface="B Nazanin" pitchFamily="2" charset="-78"/>
          </a:endParaRPr>
        </a:p>
      </dgm:t>
    </dgm:pt>
    <dgm:pt modelId="{D7C6D481-9329-43CF-AA09-E234C97F9C6D}" type="parTrans" cxnId="{1648FCE1-3160-4A31-B7F1-4216020F4497}">
      <dgm:prSet/>
      <dgm:spPr/>
      <dgm:t>
        <a:bodyPr/>
        <a:lstStyle/>
        <a:p>
          <a:endParaRPr lang="en-US"/>
        </a:p>
      </dgm:t>
    </dgm:pt>
    <dgm:pt modelId="{1DE8F382-9B30-43CD-ACBF-68D75D32AC7A}" type="sibTrans" cxnId="{1648FCE1-3160-4A31-B7F1-4216020F4497}">
      <dgm:prSet/>
      <dgm:spPr/>
      <dgm:t>
        <a:bodyPr/>
        <a:lstStyle/>
        <a:p>
          <a:endParaRPr lang="en-US"/>
        </a:p>
      </dgm:t>
    </dgm:pt>
    <dgm:pt modelId="{3A601BB9-1309-4D48-9393-AA1EA00EBFC3}">
      <dgm:prSet/>
      <dgm:spPr/>
      <dgm:t>
        <a:bodyPr/>
        <a:lstStyle/>
        <a:p>
          <a:pPr rtl="1"/>
          <a:r>
            <a:rPr lang="ar-SA" b="1" dirty="0" smtClean="0">
              <a:cs typeface="B Nazanin" pitchFamily="2" charset="-78"/>
            </a:rPr>
            <a:t>تعریف ساختار فرابخشی جهت مدیریت منظومه</a:t>
          </a:r>
          <a:endParaRPr lang="en-US" b="1" dirty="0">
            <a:cs typeface="B Nazanin" pitchFamily="2" charset="-78"/>
          </a:endParaRPr>
        </a:p>
      </dgm:t>
    </dgm:pt>
    <dgm:pt modelId="{40042FFE-D6C1-4A05-ACF8-78B552CFA373}" type="parTrans" cxnId="{589A16C2-B357-4A25-AA31-816B5E8F2E49}">
      <dgm:prSet/>
      <dgm:spPr/>
      <dgm:t>
        <a:bodyPr/>
        <a:lstStyle/>
        <a:p>
          <a:endParaRPr lang="en-US"/>
        </a:p>
      </dgm:t>
    </dgm:pt>
    <dgm:pt modelId="{452AE22D-D107-463C-90C1-58EB0994FEE2}" type="sibTrans" cxnId="{589A16C2-B357-4A25-AA31-816B5E8F2E49}">
      <dgm:prSet/>
      <dgm:spPr/>
      <dgm:t>
        <a:bodyPr/>
        <a:lstStyle/>
        <a:p>
          <a:endParaRPr lang="en-US"/>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5538">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LinFactNeighborX="5538">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LinFactNeighborX="-4686">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LinFactNeighborX="-4686">
        <dgm:presLayoutVars>
          <dgm:bulletEnabled val="1"/>
        </dgm:presLayoutVars>
      </dgm:prSet>
      <dgm:spPr/>
      <dgm:t>
        <a:bodyPr/>
        <a:lstStyle/>
        <a:p>
          <a:endParaRPr lang="en-US"/>
        </a:p>
      </dgm:t>
    </dgm:pt>
  </dgm:ptLst>
  <dgm:cxnLst>
    <dgm:cxn modelId="{0643B105-BF81-4FDC-A50A-93C6082A7B93}" srcId="{A597B9EC-1A63-4E8D-A768-B41CC439604E}" destId="{1DCBC5F5-AEF1-40D2-992D-F320A56E4607}" srcOrd="6" destOrd="0" parTransId="{A5386E3C-45C1-4248-A6DA-5A3FDA117036}" sibTransId="{B3D9B8F8-642D-4F92-B5A1-E40C64C2C3C2}"/>
    <dgm:cxn modelId="{A9795D26-79FD-40FA-A85A-D9A17111BD96}" srcId="{51099CFB-6D41-4412-9140-B1CFD0BAFCD3}" destId="{21532CCF-63E2-4352-AFCA-C6CC7FD69A74}" srcOrd="4" destOrd="0" parTransId="{83450EF9-985C-4BC6-8216-7A6132D23371}" sibTransId="{30A302CF-2CB1-4750-B5ED-7759A9A59E98}"/>
    <dgm:cxn modelId="{D01F62AF-2D5C-4735-86D6-8143751B94DC}" srcId="{A597B9EC-1A63-4E8D-A768-B41CC439604E}" destId="{50858125-7D32-42FD-8AC4-DFCEC7C293D6}" srcOrd="2" destOrd="0" parTransId="{ABBAFB3F-FC27-4BDE-9076-940566659486}" sibTransId="{8ED20099-1A65-43D0-81C6-B78BC032ACED}"/>
    <dgm:cxn modelId="{93BAC34A-03AC-4FAC-BA03-2528DE45C966}" type="presOf" srcId="{AE270427-3B9A-4D1F-9F2B-E713B44B964D}" destId="{02189D2C-FB2A-4388-BC86-E982BE8BA4DE}" srcOrd="0" destOrd="7"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CADA9223-3621-4C23-8FDD-C4DE45C3EBFF}" type="presOf" srcId="{DA6EF8F4-16E7-4B40-A1E9-2C4CFC098967}" destId="{02189D2C-FB2A-4388-BC86-E982BE8BA4DE}" srcOrd="0" destOrd="8" presId="urn:microsoft.com/office/officeart/2005/8/layout/hList1"/>
    <dgm:cxn modelId="{AD9E144A-1187-43FD-928B-E7C9A0D5321F}" srcId="{A597B9EC-1A63-4E8D-A768-B41CC439604E}" destId="{2C8D5B1D-4FF5-4563-B549-85E530C7393E}" srcOrd="12" destOrd="0" parTransId="{B90D5D47-10B5-4021-9671-5F1571C29BD7}" sibTransId="{0079CF1C-7798-42DD-A383-F6AB0F144047}"/>
    <dgm:cxn modelId="{194BEC30-1EEB-4E33-B2E7-A4B837504F80}" srcId="{A597B9EC-1A63-4E8D-A768-B41CC439604E}" destId="{F6CD86DF-9FD1-4FF3-99E6-9CD8C88CD00D}" srcOrd="10" destOrd="0" parTransId="{DCCB5B7C-580E-458C-ADD3-1E0097C0CFE7}" sibTransId="{17AEA994-FB3B-468E-B8B0-659A28927B8D}"/>
    <dgm:cxn modelId="{25850C52-8D1D-4B13-A13B-447A1D75477C}" srcId="{51099CFB-6D41-4412-9140-B1CFD0BAFCD3}" destId="{607AAF6F-49D9-464D-8F82-E1030F7B26DB}" srcOrd="6" destOrd="0" parTransId="{D21C27AC-14DD-4D3C-8D61-D884FDD3D4CD}" sibTransId="{4504D68B-1412-48D5-A010-383D7177ACF5}"/>
    <dgm:cxn modelId="{B0A54918-8394-4786-B262-49459BE1148A}" type="presOf" srcId="{F69CAB20-C60C-4D09-BF3D-91D2471C5853}" destId="{02189D2C-FB2A-4388-BC86-E982BE8BA4DE}" srcOrd="0" destOrd="5" presId="urn:microsoft.com/office/officeart/2005/8/layout/hList1"/>
    <dgm:cxn modelId="{A9262483-4D40-481F-BD67-E2EC22EBA196}" srcId="{51099CFB-6D41-4412-9140-B1CFD0BAFCD3}" destId="{BAB124F7-5289-4156-9783-310AB3A6C1E4}" srcOrd="5" destOrd="0" parTransId="{57E4EDC3-C633-4E25-A365-44907D850CC4}" sibTransId="{4540E7DC-BA5E-4811-872F-806F986A4EB1}"/>
    <dgm:cxn modelId="{AD4B0E18-0750-41EA-B622-4D4698C7B234}" type="presOf" srcId="{2752A9A0-FE5F-4010-953C-2FEDDAC3F66C}" destId="{02189D2C-FB2A-4388-BC86-E982BE8BA4DE}" srcOrd="0" destOrd="0" presId="urn:microsoft.com/office/officeart/2005/8/layout/hList1"/>
    <dgm:cxn modelId="{90271A16-68B3-4A75-9ACC-E5E25F1F59CA}" srcId="{6E06AC13-A2C2-4171-A606-BAB673E29318}" destId="{51099CFB-6D41-4412-9140-B1CFD0BAFCD3}" srcOrd="0" destOrd="0" parTransId="{548E0B81-2FE4-4D1E-9F30-3F4B8C941DAA}" sibTransId="{FAF2EB44-417E-48F4-8C4B-D35AD2E5AB2E}"/>
    <dgm:cxn modelId="{165B7720-8555-41C3-8D9F-3D24CC3C9146}" srcId="{A597B9EC-1A63-4E8D-A768-B41CC439604E}" destId="{4306B4B8-35D0-42AF-8C6E-CD8635D8C315}" srcOrd="3" destOrd="0" parTransId="{A263B756-5F44-4745-8E67-E5A4F1972BDE}" sibTransId="{D904D83C-4C78-468B-A01D-4081FC25831B}"/>
    <dgm:cxn modelId="{074FD4CF-2B0C-4381-85FF-ABB18DD62AEE}" srcId="{A597B9EC-1A63-4E8D-A768-B41CC439604E}" destId="{F69CAB20-C60C-4D09-BF3D-91D2471C5853}" srcOrd="5" destOrd="0" parTransId="{5A96B47D-0E27-4FEC-AFD1-E9A3DF8149CD}" sibTransId="{5BD3F62B-CAC8-4FC4-A099-43DF2EAA2F39}"/>
    <dgm:cxn modelId="{DD208B15-E5E5-4353-8D5A-F1DDA22B0E45}" type="presOf" srcId="{F6CD86DF-9FD1-4FF3-99E6-9CD8C88CD00D}" destId="{02189D2C-FB2A-4388-BC86-E982BE8BA4DE}" srcOrd="0" destOrd="10" presId="urn:microsoft.com/office/officeart/2005/8/layout/hList1"/>
    <dgm:cxn modelId="{AF7D4063-3B76-4C1D-A1C8-55F83788C5D4}" type="presOf" srcId="{51099CFB-6D41-4412-9140-B1CFD0BAFCD3}" destId="{A666C776-31C4-4F3B-A0D5-9C3D169C1A58}" srcOrd="0" destOrd="0" presId="urn:microsoft.com/office/officeart/2005/8/layout/hList1"/>
    <dgm:cxn modelId="{42DF9AC6-8458-47C1-8FCF-1C5927691719}" srcId="{A597B9EC-1A63-4E8D-A768-B41CC439604E}" destId="{DA6EF8F4-16E7-4B40-A1E9-2C4CFC098967}" srcOrd="8" destOrd="0" parTransId="{40E65273-6810-419F-BC57-B221634EF44D}" sibTransId="{74D683E5-374D-4F20-9F9B-A9B7B5212914}"/>
    <dgm:cxn modelId="{EA3DC17F-2798-43E9-AEFE-4B0E30A1BBBE}" type="presOf" srcId="{EB2D1FF1-E47C-4BB3-8C72-D196903BE7DD}" destId="{02189D2C-FB2A-4388-BC86-E982BE8BA4DE}" srcOrd="0" destOrd="13" presId="urn:microsoft.com/office/officeart/2005/8/layout/hList1"/>
    <dgm:cxn modelId="{008ADFB4-A24F-496D-A2A3-D77835E80557}" type="presOf" srcId="{607AAF6F-49D9-464D-8F82-E1030F7B26DB}" destId="{096BFBE8-981A-4FDC-B0AF-E5D88C0157BF}" srcOrd="0" destOrd="6" presId="urn:microsoft.com/office/officeart/2005/8/layout/hList1"/>
    <dgm:cxn modelId="{9F5343B0-591D-4823-94CB-A58D970BF6C7}" srcId="{A597B9EC-1A63-4E8D-A768-B41CC439604E}" destId="{ACA6B76B-5FDA-4440-BC76-EA48A40843D9}" srcOrd="1" destOrd="0" parTransId="{E8C8691C-CA11-4A7D-95C0-BC1BC9110171}" sibTransId="{08A52E0B-828F-4DEB-8497-315081A42A80}"/>
    <dgm:cxn modelId="{9579E3DF-3906-4163-8D9D-22E9A4299500}" srcId="{A597B9EC-1A63-4E8D-A768-B41CC439604E}" destId="{AE270427-3B9A-4D1F-9F2B-E713B44B964D}" srcOrd="7" destOrd="0" parTransId="{BAB3EADE-FEC6-485E-9A42-A5D622B79EEE}" sibTransId="{C1B47258-A6A3-44D0-A3AD-7EDB451309F7}"/>
    <dgm:cxn modelId="{589A16C2-B357-4A25-AA31-816B5E8F2E49}" srcId="{A597B9EC-1A63-4E8D-A768-B41CC439604E}" destId="{3A601BB9-1309-4D48-9393-AA1EA00EBFC3}" srcOrd="15" destOrd="0" parTransId="{40042FFE-D6C1-4A05-ACF8-78B552CFA373}" sibTransId="{452AE22D-D107-463C-90C1-58EB0994FEE2}"/>
    <dgm:cxn modelId="{B9E4B04E-EC9C-44CA-8080-5D6028ECE4C9}" type="presOf" srcId="{163D53D0-2FAB-43DA-A808-AF529CD3BFD7}" destId="{02189D2C-FB2A-4388-BC86-E982BE8BA4DE}" srcOrd="0" destOrd="14" presId="urn:microsoft.com/office/officeart/2005/8/layout/hList1"/>
    <dgm:cxn modelId="{35090154-BBBF-4099-8EA8-6AFAF04275AD}" type="presOf" srcId="{E2CCFEA9-4FCD-4902-B135-53A8C7218DFF}" destId="{096BFBE8-981A-4FDC-B0AF-E5D88C0157BF}" srcOrd="0" destOrd="0" presId="urn:microsoft.com/office/officeart/2005/8/layout/hList1"/>
    <dgm:cxn modelId="{C5DB8A7B-D704-47AF-8EC1-701CD0D28412}" srcId="{A597B9EC-1A63-4E8D-A768-B41CC439604E}" destId="{A6DE330A-0049-4E8E-9723-F1C95105D7E8}" srcOrd="9" destOrd="0" parTransId="{9A334F03-C140-4C47-87A2-BDC04CAA7F19}" sibTransId="{F00D65AB-6D6B-40ED-9130-BB93ECD4177C}"/>
    <dgm:cxn modelId="{674C420D-1F91-4ABC-A809-D9A13B158252}" type="presOf" srcId="{4306B4B8-35D0-42AF-8C6E-CD8635D8C315}" destId="{02189D2C-FB2A-4388-BC86-E982BE8BA4DE}" srcOrd="0" destOrd="3" presId="urn:microsoft.com/office/officeart/2005/8/layout/hList1"/>
    <dgm:cxn modelId="{3BB00778-B1FA-4CA3-BBD0-6E30D4F52B8F}" srcId="{A597B9EC-1A63-4E8D-A768-B41CC439604E}" destId="{1553E328-54E3-4871-9FB6-7905C03FAC77}" srcOrd="4" destOrd="0" parTransId="{A0ACD624-44E4-4078-BC8F-E74FDBB61972}" sibTransId="{3AB67581-ACD1-4731-A16C-56B14EDDF56B}"/>
    <dgm:cxn modelId="{A9691F5E-39A0-42CF-9311-54E2E44265DF}" srcId="{A597B9EC-1A63-4E8D-A768-B41CC439604E}" destId="{FE8109D2-3409-4E02-A77D-2E55F1C12A95}" srcOrd="11" destOrd="0" parTransId="{CE5EDDD0-45FB-48C9-98C9-B9E7713B9B86}" sibTransId="{FC154C28-CFA7-4DA4-8A32-A3B7CFDC32DE}"/>
    <dgm:cxn modelId="{64A3F6D9-DBBA-4714-8632-B310F06149FE}" type="presOf" srcId="{A6DE330A-0049-4E8E-9723-F1C95105D7E8}" destId="{02189D2C-FB2A-4388-BC86-E982BE8BA4DE}" srcOrd="0" destOrd="9" presId="urn:microsoft.com/office/officeart/2005/8/layout/hList1"/>
    <dgm:cxn modelId="{E0EE2D5F-8FB8-4DED-A13C-B0FEF34DC725}" type="presOf" srcId="{9A6CAB72-6C60-4A78-BAD8-911BD500CBCC}" destId="{096BFBE8-981A-4FDC-B0AF-E5D88C0157BF}" srcOrd="0" destOrd="7" presId="urn:microsoft.com/office/officeart/2005/8/layout/hList1"/>
    <dgm:cxn modelId="{C427FBCC-ED9C-4F8F-BC3E-9FFC7F632734}" type="presOf" srcId="{6E06AC13-A2C2-4171-A606-BAB673E29318}" destId="{D96E331B-5D96-4E28-A533-23648BCD4B24}" srcOrd="0" destOrd="0" presId="urn:microsoft.com/office/officeart/2005/8/layout/hList1"/>
    <dgm:cxn modelId="{34B050EC-6FF9-4E67-A492-19A5C9F5A655}" type="presOf" srcId="{50858125-7D32-42FD-8AC4-DFCEC7C293D6}" destId="{02189D2C-FB2A-4388-BC86-E982BE8BA4DE}" srcOrd="0" destOrd="2" presId="urn:microsoft.com/office/officeart/2005/8/layout/hList1"/>
    <dgm:cxn modelId="{C04A3FFF-8E68-4852-9AFB-118871D620AF}" srcId="{A597B9EC-1A63-4E8D-A768-B41CC439604E}" destId="{2752A9A0-FE5F-4010-953C-2FEDDAC3F66C}" srcOrd="0" destOrd="0" parTransId="{066158E5-739C-410D-9A5C-27AA70A1ABAD}" sibTransId="{77224070-D401-4A17-A674-1025F9157ABD}"/>
    <dgm:cxn modelId="{0D978D17-7471-4357-B5A3-816F87297523}" srcId="{51099CFB-6D41-4412-9140-B1CFD0BAFCD3}" destId="{1D01902D-1A6B-40BF-9C94-AE46CB84CD4F}" srcOrd="2" destOrd="0" parTransId="{E73AB710-5DB3-4FB9-9A90-C0F9162FF120}" sibTransId="{F4976399-7704-45C6-9683-D0B64F106E6D}"/>
    <dgm:cxn modelId="{04079EAF-9EE5-4E2D-89B3-F443C6D92783}" type="presOf" srcId="{1DCBC5F5-AEF1-40D2-992D-F320A56E4607}" destId="{02189D2C-FB2A-4388-BC86-E982BE8BA4DE}" srcOrd="0" destOrd="6" presId="urn:microsoft.com/office/officeart/2005/8/layout/hList1"/>
    <dgm:cxn modelId="{F3A5309C-73ED-4939-A58B-1F5653593826}" type="presOf" srcId="{4C8FD2C6-3B75-4472-A34E-27E1C4B4E147}" destId="{096BFBE8-981A-4FDC-B0AF-E5D88C0157BF}" srcOrd="0" destOrd="1" presId="urn:microsoft.com/office/officeart/2005/8/layout/hList1"/>
    <dgm:cxn modelId="{B8072534-B679-4089-8B15-7483B37F4D0B}" type="presOf" srcId="{1D01902D-1A6B-40BF-9C94-AE46CB84CD4F}" destId="{096BFBE8-981A-4FDC-B0AF-E5D88C0157BF}" srcOrd="0" destOrd="2" presId="urn:microsoft.com/office/officeart/2005/8/layout/hList1"/>
    <dgm:cxn modelId="{287E5867-45E5-4AF8-8116-DEF5E25E4688}" srcId="{51099CFB-6D41-4412-9140-B1CFD0BAFCD3}" destId="{4C8FD2C6-3B75-4472-A34E-27E1C4B4E147}" srcOrd="1" destOrd="0" parTransId="{E9760313-42B3-4D1A-8192-CCB1CE26E3D1}" sibTransId="{1E15A98E-6551-4AB6-B5FA-7A0139A89FBF}"/>
    <dgm:cxn modelId="{69E68697-8A10-4F68-9C6F-1BD92F0D2CAC}" type="presOf" srcId="{21532CCF-63E2-4352-AFCA-C6CC7FD69A74}" destId="{096BFBE8-981A-4FDC-B0AF-E5D88C0157BF}" srcOrd="0" destOrd="4" presId="urn:microsoft.com/office/officeart/2005/8/layout/hList1"/>
    <dgm:cxn modelId="{8E4FD068-9E28-45E5-9D5D-2F95973D012C}" srcId="{51099CFB-6D41-4412-9140-B1CFD0BAFCD3}" destId="{E2CCFEA9-4FCD-4902-B135-53A8C7218DFF}" srcOrd="0" destOrd="0" parTransId="{73EAE6E9-C3A5-4D29-A774-7E17223013EF}" sibTransId="{846BA620-5CE1-4223-8A97-FFDBFE796A7C}"/>
    <dgm:cxn modelId="{4FE346E8-5015-4D0E-946B-710E47D54C01}" type="presOf" srcId="{569E037F-3966-4BB6-933C-36F88B4BE423}" destId="{096BFBE8-981A-4FDC-B0AF-E5D88C0157BF}" srcOrd="0" destOrd="3" presId="urn:microsoft.com/office/officeart/2005/8/layout/hList1"/>
    <dgm:cxn modelId="{1648FCE1-3160-4A31-B7F1-4216020F4497}" srcId="{A597B9EC-1A63-4E8D-A768-B41CC439604E}" destId="{163D53D0-2FAB-43DA-A808-AF529CD3BFD7}" srcOrd="14" destOrd="0" parTransId="{D7C6D481-9329-43CF-AA09-E234C97F9C6D}" sibTransId="{1DE8F382-9B30-43CD-ACBF-68D75D32AC7A}"/>
    <dgm:cxn modelId="{81F75688-B128-4910-9E3D-44A2F2DBF8FF}" srcId="{51099CFB-6D41-4412-9140-B1CFD0BAFCD3}" destId="{9A6CAB72-6C60-4A78-BAD8-911BD500CBCC}" srcOrd="7" destOrd="0" parTransId="{374D86B3-D18A-41B0-9084-676D12E8CBBF}" sibTransId="{6617EC7C-F7FC-40CB-9D6C-DC9660683EB2}"/>
    <dgm:cxn modelId="{515F4E1E-64FE-454E-9348-0C3C342695BD}" type="presOf" srcId="{1553E328-54E3-4871-9FB6-7905C03FAC77}" destId="{02189D2C-FB2A-4388-BC86-E982BE8BA4DE}" srcOrd="0" destOrd="4" presId="urn:microsoft.com/office/officeart/2005/8/layout/hList1"/>
    <dgm:cxn modelId="{3EB5F59B-91F3-43A6-B52E-86F4201DF674}" srcId="{51099CFB-6D41-4412-9140-B1CFD0BAFCD3}" destId="{569E037F-3966-4BB6-933C-36F88B4BE423}" srcOrd="3" destOrd="0" parTransId="{543232F1-5502-42C1-BC93-EC86B87138DF}" sibTransId="{DFE2F695-AA38-4F10-8573-C95472677BD6}"/>
    <dgm:cxn modelId="{046167E0-979C-4012-96F3-E3BD2AADC5D4}" type="presOf" srcId="{ACA6B76B-5FDA-4440-BC76-EA48A40843D9}" destId="{02189D2C-FB2A-4388-BC86-E982BE8BA4DE}" srcOrd="0" destOrd="1" presId="urn:microsoft.com/office/officeart/2005/8/layout/hList1"/>
    <dgm:cxn modelId="{0D1C0008-4FF1-481E-8A10-1FA9FCC366BC}" type="presOf" srcId="{FE8109D2-3409-4E02-A77D-2E55F1C12A95}" destId="{02189D2C-FB2A-4388-BC86-E982BE8BA4DE}" srcOrd="0" destOrd="11" presId="urn:microsoft.com/office/officeart/2005/8/layout/hList1"/>
    <dgm:cxn modelId="{8DDA7ABB-599F-48C6-9B6C-A782318EF724}" type="presOf" srcId="{BAB124F7-5289-4156-9783-310AB3A6C1E4}" destId="{096BFBE8-981A-4FDC-B0AF-E5D88C0157BF}" srcOrd="0" destOrd="5" presId="urn:microsoft.com/office/officeart/2005/8/layout/hList1"/>
    <dgm:cxn modelId="{5B965345-BD6D-4402-B6D8-6FEDF9EB014E}" type="presOf" srcId="{2C8D5B1D-4FF5-4563-B549-85E530C7393E}" destId="{02189D2C-FB2A-4388-BC86-E982BE8BA4DE}" srcOrd="0" destOrd="12" presId="urn:microsoft.com/office/officeart/2005/8/layout/hList1"/>
    <dgm:cxn modelId="{3A80F41A-AC11-462B-84BA-E10C0B75C346}" srcId="{A597B9EC-1A63-4E8D-A768-B41CC439604E}" destId="{EB2D1FF1-E47C-4BB3-8C72-D196903BE7DD}" srcOrd="13" destOrd="0" parTransId="{EF12734F-69C8-4069-9126-7485FC99B6AF}" sibTransId="{8EF85E14-1FC1-4E35-9B17-42878E3AE22D}"/>
    <dgm:cxn modelId="{77F050DF-1B6C-4274-B022-D0A946CF6D7D}" type="presOf" srcId="{A597B9EC-1A63-4E8D-A768-B41CC439604E}" destId="{B47B87C6-6501-43E3-8BCB-D0752D4FA99D}" srcOrd="0" destOrd="0" presId="urn:microsoft.com/office/officeart/2005/8/layout/hList1"/>
    <dgm:cxn modelId="{3146B063-737D-4AE4-873D-C65DD4E823A1}" type="presOf" srcId="{3A601BB9-1309-4D48-9393-AA1EA00EBFC3}" destId="{02189D2C-FB2A-4388-BC86-E982BE8BA4DE}" srcOrd="0" destOrd="15" presId="urn:microsoft.com/office/officeart/2005/8/layout/hList1"/>
    <dgm:cxn modelId="{AF3AEF6B-F73D-427F-88B7-95C1ACDDB930}" type="presParOf" srcId="{D96E331B-5D96-4E28-A533-23648BCD4B24}" destId="{BE5C614F-BC83-4334-998F-475EC24BC105}" srcOrd="0" destOrd="0" presId="urn:microsoft.com/office/officeart/2005/8/layout/hList1"/>
    <dgm:cxn modelId="{294468CF-F411-4458-990C-C258926126AA}" type="presParOf" srcId="{BE5C614F-BC83-4334-998F-475EC24BC105}" destId="{A666C776-31C4-4F3B-A0D5-9C3D169C1A58}" srcOrd="0" destOrd="0" presId="urn:microsoft.com/office/officeart/2005/8/layout/hList1"/>
    <dgm:cxn modelId="{8624E177-AC84-4BC8-A404-AE456B6321E4}" type="presParOf" srcId="{BE5C614F-BC83-4334-998F-475EC24BC105}" destId="{096BFBE8-981A-4FDC-B0AF-E5D88C0157BF}" srcOrd="1" destOrd="0" presId="urn:microsoft.com/office/officeart/2005/8/layout/hList1"/>
    <dgm:cxn modelId="{08074454-8F14-4892-9F32-0029E28F68D7}" type="presParOf" srcId="{D96E331B-5D96-4E28-A533-23648BCD4B24}" destId="{46B452DB-0AB9-4B66-B4B3-5325EFF85C15}" srcOrd="1" destOrd="0" presId="urn:microsoft.com/office/officeart/2005/8/layout/hList1"/>
    <dgm:cxn modelId="{4DAB9AEC-AFE6-4E79-9F9C-EE783BA6C8CC}" type="presParOf" srcId="{D96E331B-5D96-4E28-A533-23648BCD4B24}" destId="{09435542-6771-486B-80FD-8F316BF196DD}" srcOrd="2" destOrd="0" presId="urn:microsoft.com/office/officeart/2005/8/layout/hList1"/>
    <dgm:cxn modelId="{434614F8-499C-4EE8-BDA3-C95A85F74221}" type="presParOf" srcId="{09435542-6771-486B-80FD-8F316BF196DD}" destId="{B47B87C6-6501-43E3-8BCB-D0752D4FA99D}" srcOrd="0" destOrd="0" presId="urn:microsoft.com/office/officeart/2005/8/layout/hList1"/>
    <dgm:cxn modelId="{7A44BED5-4DEC-4EFA-B840-B85195A4CC3F}"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600" b="1" dirty="0">
              <a:cs typeface="B Nazanin" pitchFamily="2" charset="-78"/>
            </a:rPr>
            <a:t>راهبردهای گردشگری</a:t>
          </a:r>
        </a:p>
      </dgm:t>
    </dgm:pt>
    <dgm:pt modelId="{548E0B81-2FE4-4D1E-9F30-3F4B8C941DAA}" type="parTrans" cxnId="{90271A16-68B3-4A75-9ACC-E5E25F1F59CA}">
      <dgm:prSet/>
      <dgm:spPr/>
      <dgm:t>
        <a:bodyPr/>
        <a:lstStyle/>
        <a:p>
          <a:pPr rtl="1"/>
          <a:endParaRPr lang="fa-IR" b="1">
            <a:cs typeface="B Nazanin" pitchFamily="2" charset="-78"/>
          </a:endParaRPr>
        </a:p>
      </dgm:t>
    </dgm:pt>
    <dgm:pt modelId="{FAF2EB44-417E-48F4-8C4B-D35AD2E5AB2E}" type="sibTrans" cxnId="{90271A16-68B3-4A75-9ACC-E5E25F1F59CA}">
      <dgm:prSet/>
      <dgm:spPr/>
      <dgm:t>
        <a:bodyPr/>
        <a:lstStyle/>
        <a:p>
          <a:pPr rtl="1"/>
          <a:endParaRPr lang="fa-IR" b="1">
            <a:cs typeface="B Nazanin" pitchFamily="2" charset="-78"/>
          </a:endParaRPr>
        </a:p>
      </dgm:t>
    </dgm:pt>
    <dgm:pt modelId="{A597B9EC-1A63-4E8D-A768-B41CC439604E}">
      <dgm:prSet phldrT="[Text]"/>
      <dgm:spPr/>
      <dgm:t>
        <a:bodyPr/>
        <a:lstStyle/>
        <a:p>
          <a:pPr rtl="1"/>
          <a:r>
            <a:rPr lang="fa-IR" b="1" dirty="0">
              <a:cs typeface="B Nazanin" pitchFamily="2" charset="-78"/>
            </a:rPr>
            <a:t>سیاست های گردشگری</a:t>
          </a:r>
        </a:p>
      </dgm:t>
    </dgm:pt>
    <dgm:pt modelId="{2FA26370-06C0-4146-A702-6BD3AA0B7ACB}" type="parTrans" cxnId="{ECB7970B-3398-4464-B8CE-26730E8A5EE8}">
      <dgm:prSet/>
      <dgm:spPr/>
      <dgm:t>
        <a:bodyPr/>
        <a:lstStyle/>
        <a:p>
          <a:pPr rtl="1"/>
          <a:endParaRPr lang="fa-IR" b="1">
            <a:cs typeface="B Nazanin" pitchFamily="2" charset="-78"/>
          </a:endParaRPr>
        </a:p>
      </dgm:t>
    </dgm:pt>
    <dgm:pt modelId="{ED97A70A-A94F-4488-9B4B-B13456636D2F}" type="sibTrans" cxnId="{ECB7970B-3398-4464-B8CE-26730E8A5EE8}">
      <dgm:prSet/>
      <dgm:spPr/>
      <dgm:t>
        <a:bodyPr/>
        <a:lstStyle/>
        <a:p>
          <a:pPr rtl="1"/>
          <a:endParaRPr lang="fa-IR" b="1">
            <a:cs typeface="B Nazanin" pitchFamily="2" charset="-78"/>
          </a:endParaRPr>
        </a:p>
      </dgm:t>
    </dgm:pt>
    <dgm:pt modelId="{E2CCFEA9-4FCD-4902-B135-53A8C7218DFF}">
      <dgm:prSet phldrT="[Text]"/>
      <dgm:spPr/>
      <dgm:t>
        <a:bodyPr/>
        <a:lstStyle/>
        <a:p>
          <a:pPr algn="just" rtl="1"/>
          <a:r>
            <a:rPr lang="ar-SA" b="1" smtClean="0">
              <a:cs typeface="B Nazanin" pitchFamily="2" charset="-78"/>
            </a:rPr>
            <a:t>اعتماد سازی روستاییان به گردشگران ورودی.</a:t>
          </a:r>
          <a:endParaRPr lang="fa-IR" b="1" dirty="0">
            <a:cs typeface="B Nazanin" pitchFamily="2" charset="-78"/>
          </a:endParaRPr>
        </a:p>
      </dgm:t>
    </dgm:pt>
    <dgm:pt modelId="{73EAE6E9-C3A5-4D29-A774-7E17223013EF}" type="parTrans" cxnId="{8E4FD068-9E28-45E5-9D5D-2F95973D012C}">
      <dgm:prSet/>
      <dgm:spPr/>
      <dgm:t>
        <a:bodyPr/>
        <a:lstStyle/>
        <a:p>
          <a:pPr rtl="1"/>
          <a:endParaRPr lang="fa-IR" b="1">
            <a:cs typeface="B Nazanin" pitchFamily="2" charset="-78"/>
          </a:endParaRPr>
        </a:p>
      </dgm:t>
    </dgm:pt>
    <dgm:pt modelId="{846BA620-5CE1-4223-8A97-FFDBFE796A7C}" type="sibTrans" cxnId="{8E4FD068-9E28-45E5-9D5D-2F95973D012C}">
      <dgm:prSet/>
      <dgm:spPr/>
      <dgm:t>
        <a:bodyPr/>
        <a:lstStyle/>
        <a:p>
          <a:pPr rtl="1"/>
          <a:endParaRPr lang="fa-IR" b="1">
            <a:cs typeface="B Nazanin" pitchFamily="2" charset="-78"/>
          </a:endParaRPr>
        </a:p>
      </dgm:t>
    </dgm:pt>
    <dgm:pt modelId="{2752A9A0-FE5F-4010-953C-2FEDDAC3F66C}">
      <dgm:prSet phldrT="[Text]"/>
      <dgm:spPr/>
      <dgm:t>
        <a:bodyPr/>
        <a:lstStyle/>
        <a:p>
          <a:pPr algn="just" rtl="1"/>
          <a:r>
            <a:rPr lang="ar-SA" b="1" dirty="0" smtClean="0">
              <a:cs typeface="B Nazanin" pitchFamily="2" charset="-78"/>
            </a:rPr>
            <a:t>استفاده از نیروی کار بومی برای ایجاد اشتغال جهت صرفه اقتصادی در بخش گردشگری</a:t>
          </a:r>
          <a:endParaRPr lang="fa-IR" b="1" dirty="0">
            <a:cs typeface="B Nazanin" pitchFamily="2" charset="-78"/>
          </a:endParaRPr>
        </a:p>
      </dgm:t>
    </dgm:pt>
    <dgm:pt modelId="{066158E5-739C-410D-9A5C-27AA70A1ABAD}" type="parTrans" cxnId="{C04A3FFF-8E68-4852-9AFB-118871D620AF}">
      <dgm:prSet/>
      <dgm:spPr/>
      <dgm:t>
        <a:bodyPr/>
        <a:lstStyle/>
        <a:p>
          <a:pPr rtl="1"/>
          <a:endParaRPr lang="fa-IR" b="1">
            <a:cs typeface="B Nazanin" pitchFamily="2" charset="-78"/>
          </a:endParaRPr>
        </a:p>
      </dgm:t>
    </dgm:pt>
    <dgm:pt modelId="{77224070-D401-4A17-A674-1025F9157ABD}" type="sibTrans" cxnId="{C04A3FFF-8E68-4852-9AFB-118871D620AF}">
      <dgm:prSet/>
      <dgm:spPr/>
      <dgm:t>
        <a:bodyPr/>
        <a:lstStyle/>
        <a:p>
          <a:pPr rtl="1"/>
          <a:endParaRPr lang="fa-IR" b="1">
            <a:cs typeface="B Nazanin" pitchFamily="2" charset="-78"/>
          </a:endParaRPr>
        </a:p>
      </dgm:t>
    </dgm:pt>
    <dgm:pt modelId="{10AC11C9-1AF5-4323-8DE4-B4B046C77E01}">
      <dgm:prSet/>
      <dgm:spPr/>
      <dgm:t>
        <a:bodyPr/>
        <a:lstStyle/>
        <a:p>
          <a:pPr algn="just" rtl="1"/>
          <a:r>
            <a:rPr lang="ar-SA" b="1" smtClean="0">
              <a:cs typeface="B Nazanin" pitchFamily="2" charset="-78"/>
            </a:rPr>
            <a:t>ترغیب افراد بومی جهت توسعه اقتصادی روستاهای هدف و نمونه گردشگری.</a:t>
          </a:r>
          <a:endParaRPr lang="en-US" b="1" dirty="0">
            <a:cs typeface="B Nazanin" pitchFamily="2" charset="-78"/>
          </a:endParaRPr>
        </a:p>
      </dgm:t>
    </dgm:pt>
    <dgm:pt modelId="{4D10D1E9-7EEC-4AEA-8A07-BDE4ADEF9396}" type="parTrans" cxnId="{DD15BFC5-916E-4184-9089-34055BD93AC8}">
      <dgm:prSet/>
      <dgm:spPr/>
      <dgm:t>
        <a:bodyPr/>
        <a:lstStyle/>
        <a:p>
          <a:endParaRPr lang="en-US"/>
        </a:p>
      </dgm:t>
    </dgm:pt>
    <dgm:pt modelId="{419F3791-CBBD-4E29-9E80-ADCF82C28D4E}" type="sibTrans" cxnId="{DD15BFC5-916E-4184-9089-34055BD93AC8}">
      <dgm:prSet/>
      <dgm:spPr/>
      <dgm:t>
        <a:bodyPr/>
        <a:lstStyle/>
        <a:p>
          <a:endParaRPr lang="en-US"/>
        </a:p>
      </dgm:t>
    </dgm:pt>
    <dgm:pt modelId="{3B94E89D-48CE-4807-942E-06010B68B3A8}">
      <dgm:prSet/>
      <dgm:spPr/>
      <dgm:t>
        <a:bodyPr/>
        <a:lstStyle/>
        <a:p>
          <a:pPr algn="just" rtl="1"/>
          <a:r>
            <a:rPr lang="ar-SA" b="1" dirty="0" smtClean="0">
              <a:cs typeface="B Nazanin" pitchFamily="2" charset="-78"/>
            </a:rPr>
            <a:t>ایجاد تأسیسات زیربنایی در محدوده های مهم توریستی، ییلاقی</a:t>
          </a:r>
          <a:endParaRPr lang="en-US" b="1" dirty="0">
            <a:cs typeface="B Nazanin" pitchFamily="2" charset="-78"/>
          </a:endParaRPr>
        </a:p>
      </dgm:t>
    </dgm:pt>
    <dgm:pt modelId="{D870C2A4-3DCA-4F97-A4FF-8C22B59951B0}" type="parTrans" cxnId="{71EF93FC-A13E-46B9-9A4C-8846BDBABD7F}">
      <dgm:prSet/>
      <dgm:spPr/>
      <dgm:t>
        <a:bodyPr/>
        <a:lstStyle/>
        <a:p>
          <a:endParaRPr lang="en-US"/>
        </a:p>
      </dgm:t>
    </dgm:pt>
    <dgm:pt modelId="{696E2991-6924-488A-AC17-031CC30D1337}" type="sibTrans" cxnId="{71EF93FC-A13E-46B9-9A4C-8846BDBABD7F}">
      <dgm:prSet/>
      <dgm:spPr/>
      <dgm:t>
        <a:bodyPr/>
        <a:lstStyle/>
        <a:p>
          <a:endParaRPr lang="en-US"/>
        </a:p>
      </dgm:t>
    </dgm:pt>
    <dgm:pt modelId="{2CC9DDF0-B37C-46E0-BE69-4132D8EECE48}">
      <dgm:prSet/>
      <dgm:spPr/>
      <dgm:t>
        <a:bodyPr/>
        <a:lstStyle/>
        <a:p>
          <a:pPr algn="just" rtl="1"/>
          <a:r>
            <a:rPr lang="ar-SA" b="1" dirty="0" smtClean="0">
              <a:cs typeface="B Nazanin" pitchFamily="2" charset="-78"/>
            </a:rPr>
            <a:t>احیا و تولید صنایع دستی بومی برای عرضه به گردشگران؛</a:t>
          </a:r>
          <a:endParaRPr lang="en-US" b="1" dirty="0">
            <a:cs typeface="B Nazanin" pitchFamily="2" charset="-78"/>
          </a:endParaRPr>
        </a:p>
      </dgm:t>
    </dgm:pt>
    <dgm:pt modelId="{27592C7A-48CF-48CC-9CA1-A579CB64013E}" type="parTrans" cxnId="{16DFFDFE-ECEE-48FA-BD98-1522167544EA}">
      <dgm:prSet/>
      <dgm:spPr/>
      <dgm:t>
        <a:bodyPr/>
        <a:lstStyle/>
        <a:p>
          <a:endParaRPr lang="en-US"/>
        </a:p>
      </dgm:t>
    </dgm:pt>
    <dgm:pt modelId="{F72B9544-4FD5-49DD-A7AB-3BB6E0987D24}" type="sibTrans" cxnId="{16DFFDFE-ECEE-48FA-BD98-1522167544EA}">
      <dgm:prSet/>
      <dgm:spPr/>
      <dgm:t>
        <a:bodyPr/>
        <a:lstStyle/>
        <a:p>
          <a:endParaRPr lang="en-US"/>
        </a:p>
      </dgm:t>
    </dgm:pt>
    <dgm:pt modelId="{D879EE95-D740-4D69-B791-205638700A0A}">
      <dgm:prSet/>
      <dgm:spPr/>
      <dgm:t>
        <a:bodyPr/>
        <a:lstStyle/>
        <a:p>
          <a:pPr algn="just" rtl="1"/>
          <a:r>
            <a:rPr lang="ar-SA" b="1" dirty="0" smtClean="0">
              <a:cs typeface="B Nazanin" pitchFamily="2" charset="-78"/>
            </a:rPr>
            <a:t>توجّه به دسترسی مطلوب گردشگران به جاذبه‏های گردشگری روستا با گسترش راه‌های آسفالته و استاندارد با هماهنگی ارگان‏ها و سازمان‏های مربوط به حمل‌ونقل جادّه‏ای؛</a:t>
          </a:r>
          <a:endParaRPr lang="en-US" b="1" dirty="0">
            <a:cs typeface="B Nazanin" pitchFamily="2" charset="-78"/>
          </a:endParaRPr>
        </a:p>
      </dgm:t>
    </dgm:pt>
    <dgm:pt modelId="{B10C9AD4-2011-48A3-A1C9-611875D3CB98}" type="parTrans" cxnId="{FAE293F3-13F3-45D9-BCFC-D51CD051F8E9}">
      <dgm:prSet/>
      <dgm:spPr/>
      <dgm:t>
        <a:bodyPr/>
        <a:lstStyle/>
        <a:p>
          <a:endParaRPr lang="en-US"/>
        </a:p>
      </dgm:t>
    </dgm:pt>
    <dgm:pt modelId="{F7718502-5D25-499E-A47D-146753C0263E}" type="sibTrans" cxnId="{FAE293F3-13F3-45D9-BCFC-D51CD051F8E9}">
      <dgm:prSet/>
      <dgm:spPr/>
      <dgm:t>
        <a:bodyPr/>
        <a:lstStyle/>
        <a:p>
          <a:endParaRPr lang="en-US"/>
        </a:p>
      </dgm:t>
    </dgm:pt>
    <dgm:pt modelId="{A5729CAC-BA76-4283-AD42-8E620E3A3DAB}">
      <dgm:prSet/>
      <dgm:spPr/>
      <dgm:t>
        <a:bodyPr/>
        <a:lstStyle/>
        <a:p>
          <a:pPr algn="just" rtl="1"/>
          <a:r>
            <a:rPr lang="ar-SA" b="1" dirty="0" smtClean="0">
              <a:cs typeface="B Nazanin" pitchFamily="2" charset="-78"/>
            </a:rPr>
            <a:t>تجهیز و تقویت زیرساخت‏های حمل‌ونقل اعم از نوسازی ناوگان حمل‌ونقل جادّه‏ای، توسعة راه‌های آسفالته و مطلوب؛</a:t>
          </a:r>
          <a:endParaRPr lang="en-US" b="1" dirty="0">
            <a:cs typeface="B Nazanin" pitchFamily="2" charset="-78"/>
          </a:endParaRPr>
        </a:p>
      </dgm:t>
    </dgm:pt>
    <dgm:pt modelId="{FDE3A664-F927-4350-81D9-A0BEEA92BEE1}" type="parTrans" cxnId="{4AB759C0-5F65-4F84-A987-213AA6F8F3C7}">
      <dgm:prSet/>
      <dgm:spPr/>
      <dgm:t>
        <a:bodyPr/>
        <a:lstStyle/>
        <a:p>
          <a:endParaRPr lang="en-US"/>
        </a:p>
      </dgm:t>
    </dgm:pt>
    <dgm:pt modelId="{C59952ED-DCA7-4A7A-97F4-45314200C828}" type="sibTrans" cxnId="{4AB759C0-5F65-4F84-A987-213AA6F8F3C7}">
      <dgm:prSet/>
      <dgm:spPr/>
      <dgm:t>
        <a:bodyPr/>
        <a:lstStyle/>
        <a:p>
          <a:endParaRPr lang="en-US"/>
        </a:p>
      </dgm:t>
    </dgm:pt>
    <dgm:pt modelId="{D7C8E7CB-B5C5-4DDF-AFA3-2E5C10FBF348}">
      <dgm:prSet/>
      <dgm:spPr/>
      <dgm:t>
        <a:bodyPr/>
        <a:lstStyle/>
        <a:p>
          <a:pPr algn="just" rtl="1"/>
          <a:r>
            <a:rPr lang="ar-SA" b="1" dirty="0" smtClean="0">
              <a:cs typeface="B Nazanin" pitchFamily="2" charset="-78"/>
            </a:rPr>
            <a:t>معرّفی جاذبه‏های گردشگری این روستا با چاپ، انتشار، تهیة بروشور، تهیة فیلم‏های مستند و ...؛</a:t>
          </a:r>
          <a:endParaRPr lang="en-US" b="1" dirty="0">
            <a:cs typeface="B Nazanin" pitchFamily="2" charset="-78"/>
          </a:endParaRPr>
        </a:p>
      </dgm:t>
    </dgm:pt>
    <dgm:pt modelId="{784FC3F1-3D7A-42A3-A7FA-C8582D956C6A}" type="parTrans" cxnId="{CC4C5A8C-A49D-476D-B05A-BD0A0E19581A}">
      <dgm:prSet/>
      <dgm:spPr/>
      <dgm:t>
        <a:bodyPr/>
        <a:lstStyle/>
        <a:p>
          <a:endParaRPr lang="en-US"/>
        </a:p>
      </dgm:t>
    </dgm:pt>
    <dgm:pt modelId="{090B0A5D-A696-47E3-89F2-B93134EBDD36}" type="sibTrans" cxnId="{CC4C5A8C-A49D-476D-B05A-BD0A0E19581A}">
      <dgm:prSet/>
      <dgm:spPr/>
      <dgm:t>
        <a:bodyPr/>
        <a:lstStyle/>
        <a:p>
          <a:endParaRPr lang="en-US"/>
        </a:p>
      </dgm:t>
    </dgm:pt>
    <dgm:pt modelId="{2985AA7D-647D-423A-90A1-82AB6A9A38A7}">
      <dgm:prSet/>
      <dgm:spPr/>
      <dgm:t>
        <a:bodyPr/>
        <a:lstStyle/>
        <a:p>
          <a:pPr algn="just" rtl="1"/>
          <a:r>
            <a:rPr lang="ar-SA" b="1" dirty="0" smtClean="0">
              <a:cs typeface="B Nazanin" pitchFamily="2" charset="-78"/>
            </a:rPr>
            <a:t>تجهیز جاذبه‏های گردشگری با سطوحی استاندارد از خدمات بهداشتی، درمانی، حمل‌ونقل، پشتیبانی، اطّلاع‏رسانی و ...؛</a:t>
          </a:r>
          <a:endParaRPr lang="en-US" b="1" dirty="0">
            <a:cs typeface="B Nazanin" pitchFamily="2" charset="-78"/>
          </a:endParaRPr>
        </a:p>
      </dgm:t>
    </dgm:pt>
    <dgm:pt modelId="{33321691-46D3-42B2-A99B-46D2C672F967}" type="parTrans" cxnId="{209B0B58-E6A1-48F4-8879-CB5781BCE45F}">
      <dgm:prSet/>
      <dgm:spPr/>
      <dgm:t>
        <a:bodyPr/>
        <a:lstStyle/>
        <a:p>
          <a:endParaRPr lang="en-US"/>
        </a:p>
      </dgm:t>
    </dgm:pt>
    <dgm:pt modelId="{E1DCAB2F-AE95-4F5B-A370-2A405CC5DF51}" type="sibTrans" cxnId="{209B0B58-E6A1-48F4-8879-CB5781BCE45F}">
      <dgm:prSet/>
      <dgm:spPr/>
      <dgm:t>
        <a:bodyPr/>
        <a:lstStyle/>
        <a:p>
          <a:endParaRPr lang="en-US"/>
        </a:p>
      </dgm:t>
    </dgm:pt>
    <dgm:pt modelId="{CF24F8C7-CC75-48BC-8D2A-E734557716F6}">
      <dgm:prSet/>
      <dgm:spPr/>
      <dgm:t>
        <a:bodyPr/>
        <a:lstStyle/>
        <a:p>
          <a:pPr algn="just" rtl="1"/>
          <a:r>
            <a:rPr lang="ar-SA" b="1" dirty="0" smtClean="0">
              <a:cs typeface="B Nazanin" pitchFamily="2" charset="-78"/>
            </a:rPr>
            <a:t>برگزاری کارگاه‏های آموزشی برای روستاییان و آموزش‏های مرتبط برای تعامل با گردشگران؛</a:t>
          </a:r>
          <a:endParaRPr lang="en-US" b="1" dirty="0">
            <a:cs typeface="B Nazanin" pitchFamily="2" charset="-78"/>
          </a:endParaRPr>
        </a:p>
      </dgm:t>
    </dgm:pt>
    <dgm:pt modelId="{AE1FFF1B-DC94-48E6-84C9-3E97CA8B1456}" type="parTrans" cxnId="{B3963C70-6FAD-4990-B266-32CAC83F182B}">
      <dgm:prSet/>
      <dgm:spPr/>
      <dgm:t>
        <a:bodyPr/>
        <a:lstStyle/>
        <a:p>
          <a:endParaRPr lang="en-US"/>
        </a:p>
      </dgm:t>
    </dgm:pt>
    <dgm:pt modelId="{1AE912B7-FB65-40CC-BBE6-ADFB48916307}" type="sibTrans" cxnId="{B3963C70-6FAD-4990-B266-32CAC83F182B}">
      <dgm:prSet/>
      <dgm:spPr/>
      <dgm:t>
        <a:bodyPr/>
        <a:lstStyle/>
        <a:p>
          <a:endParaRPr lang="en-US"/>
        </a:p>
      </dgm:t>
    </dgm:pt>
    <dgm:pt modelId="{AADA066A-A5F4-4807-98C3-E66D6336EA1B}">
      <dgm:prSet/>
      <dgm:spPr/>
      <dgm:t>
        <a:bodyPr/>
        <a:lstStyle/>
        <a:p>
          <a:pPr algn="just" rtl="1"/>
          <a:r>
            <a:rPr lang="ar-SA" b="1" dirty="0" smtClean="0">
              <a:cs typeface="B Nazanin" pitchFamily="2" charset="-78"/>
            </a:rPr>
            <a:t>ایجاد بازارهای روزانه و هفتگی برای سایر تولیدهای روستایی شامل صنایع دستی، گیاهان دارویی، فرآورده‏های دامی و ... در فصول ورود گردشگران برای کسب درآمد و ایجاد اشتغال برای افراد بومی؛</a:t>
          </a:r>
          <a:endParaRPr lang="en-US" b="1" dirty="0">
            <a:cs typeface="B Nazanin" pitchFamily="2" charset="-78"/>
          </a:endParaRPr>
        </a:p>
      </dgm:t>
    </dgm:pt>
    <dgm:pt modelId="{3982FC4F-E44C-4AB2-B541-F004D47B6F26}" type="parTrans" cxnId="{150DF34B-E168-4B44-9CD8-45BBF79711F2}">
      <dgm:prSet/>
      <dgm:spPr/>
      <dgm:t>
        <a:bodyPr/>
        <a:lstStyle/>
        <a:p>
          <a:endParaRPr lang="en-US"/>
        </a:p>
      </dgm:t>
    </dgm:pt>
    <dgm:pt modelId="{751BAB62-0E10-4B59-8136-9FB3EC22600E}" type="sibTrans" cxnId="{150DF34B-E168-4B44-9CD8-45BBF79711F2}">
      <dgm:prSet/>
      <dgm:spPr/>
      <dgm:t>
        <a:bodyPr/>
        <a:lstStyle/>
        <a:p>
          <a:endParaRPr lang="en-US"/>
        </a:p>
      </dgm:t>
    </dgm:pt>
    <dgm:pt modelId="{CBFEEC9E-28CF-411D-B0FD-C4C5ACD620BC}">
      <dgm:prSet/>
      <dgm:spPr/>
      <dgm:t>
        <a:bodyPr/>
        <a:lstStyle/>
        <a:p>
          <a:pPr algn="just" rtl="1"/>
          <a:r>
            <a:rPr lang="ar-SA" b="1" dirty="0" smtClean="0">
              <a:cs typeface="B Nazanin" pitchFamily="2" charset="-78"/>
            </a:rPr>
            <a:t>فراهم سازی شرایط لازم برای گسترش نوین گردشگری برای توسعه کسب و ک</a:t>
          </a:r>
          <a:r>
            <a:rPr lang="fa-IR" b="1" dirty="0" smtClean="0">
              <a:cs typeface="B Nazanin" pitchFamily="2" charset="-78"/>
            </a:rPr>
            <a:t>ا</a:t>
          </a:r>
          <a:r>
            <a:rPr lang="ar-SA" b="1" dirty="0" smtClean="0">
              <a:cs typeface="B Nazanin" pitchFamily="2" charset="-78"/>
            </a:rPr>
            <a:t>رهای کوچک و فعالیت های اقتصادی</a:t>
          </a:r>
          <a:endParaRPr lang="en-US" b="1" dirty="0">
            <a:cs typeface="B Nazanin" pitchFamily="2" charset="-78"/>
          </a:endParaRPr>
        </a:p>
      </dgm:t>
    </dgm:pt>
    <dgm:pt modelId="{3D10FFC5-DBCE-4639-B5B5-77BE9743F4B4}" type="sibTrans" cxnId="{F6771920-0653-4EA5-BB61-D72D08720B92}">
      <dgm:prSet/>
      <dgm:spPr/>
      <dgm:t>
        <a:bodyPr/>
        <a:lstStyle/>
        <a:p>
          <a:endParaRPr lang="en-US"/>
        </a:p>
      </dgm:t>
    </dgm:pt>
    <dgm:pt modelId="{904C74A9-45EC-4260-9BCF-BB6088074497}" type="parTrans" cxnId="{F6771920-0653-4EA5-BB61-D72D08720B92}">
      <dgm:prSet/>
      <dgm:spPr/>
      <dgm:t>
        <a:bodyPr/>
        <a:lstStyle/>
        <a:p>
          <a:endParaRPr lang="en-US"/>
        </a:p>
      </dgm:t>
    </dgm:pt>
    <dgm:pt modelId="{12947CE5-FAA1-497F-BF81-48A8F0FB5AE3}">
      <dgm:prSet/>
      <dgm:spPr/>
      <dgm:t>
        <a:bodyPr/>
        <a:lstStyle/>
        <a:p>
          <a:pPr algn="just" rtl="1"/>
          <a:r>
            <a:rPr lang="ar-SA" b="1" dirty="0" smtClean="0">
              <a:cs typeface="B Nazanin" pitchFamily="2" charset="-78"/>
            </a:rPr>
            <a:t>توسعه فعالیت های آموزشی مربوط به گردشگری، هنرهای دستی و صنایع دستی منطقه.</a:t>
          </a:r>
          <a:endParaRPr lang="en-US" b="1" dirty="0">
            <a:cs typeface="B Nazanin" pitchFamily="2" charset="-78"/>
          </a:endParaRPr>
        </a:p>
      </dgm:t>
    </dgm:pt>
    <dgm:pt modelId="{5D187121-AC0C-43D3-8E76-FC455BB37B87}" type="sibTrans" cxnId="{BCB71077-9E4A-4C57-91E3-7E31C0F1072E}">
      <dgm:prSet/>
      <dgm:spPr/>
      <dgm:t>
        <a:bodyPr/>
        <a:lstStyle/>
        <a:p>
          <a:endParaRPr lang="en-US"/>
        </a:p>
      </dgm:t>
    </dgm:pt>
    <dgm:pt modelId="{3337CF24-CD26-49B0-AF12-B8F1D0DDF8BA}" type="parTrans" cxnId="{BCB71077-9E4A-4C57-91E3-7E31C0F1072E}">
      <dgm:prSet/>
      <dgm:spPr/>
      <dgm:t>
        <a:bodyPr/>
        <a:lstStyle/>
        <a:p>
          <a:endParaRPr lang="en-US"/>
        </a:p>
      </dgm:t>
    </dgm:pt>
    <dgm:pt modelId="{1C0F4CF2-B07A-44F1-AEF9-CCC06ACBB8C4}">
      <dgm:prSet/>
      <dgm:spPr/>
      <dgm:t>
        <a:bodyPr/>
        <a:lstStyle/>
        <a:p>
          <a:pPr algn="just" rtl="1"/>
          <a:r>
            <a:rPr lang="ar-SA" b="1" dirty="0" smtClean="0">
              <a:cs typeface="B Nazanin" pitchFamily="2" charset="-78"/>
            </a:rPr>
            <a:t>بسترسازی برای جذب و جلب سرمایه های بخش غیردولتی در فعالیتهای گردشگری و</a:t>
          </a:r>
          <a:r>
            <a:rPr lang="fa-IR" b="1" dirty="0" smtClean="0">
              <a:cs typeface="B Nazanin" pitchFamily="2" charset="-78"/>
            </a:rPr>
            <a:t> </a:t>
          </a:r>
          <a:r>
            <a:rPr lang="ar-SA" b="1" dirty="0" smtClean="0">
              <a:cs typeface="B Nazanin" pitchFamily="2" charset="-78"/>
            </a:rPr>
            <a:t>صنایع دستی.</a:t>
          </a:r>
          <a:endParaRPr lang="en-US" b="1" dirty="0">
            <a:cs typeface="B Nazanin" pitchFamily="2" charset="-78"/>
          </a:endParaRPr>
        </a:p>
      </dgm:t>
    </dgm:pt>
    <dgm:pt modelId="{16F4446B-37EC-4777-8751-852D923917E7}" type="sibTrans" cxnId="{1B5BAF95-4EB6-4B35-87E4-D74C6C02CDB0}">
      <dgm:prSet/>
      <dgm:spPr/>
      <dgm:t>
        <a:bodyPr/>
        <a:lstStyle/>
        <a:p>
          <a:endParaRPr lang="en-US"/>
        </a:p>
      </dgm:t>
    </dgm:pt>
    <dgm:pt modelId="{BF6FF425-F59E-495C-9ABE-41E468F5D0C2}" type="parTrans" cxnId="{1B5BAF95-4EB6-4B35-87E4-D74C6C02CDB0}">
      <dgm:prSet/>
      <dgm:spPr/>
      <dgm:t>
        <a:bodyPr/>
        <a:lstStyle/>
        <a:p>
          <a:endParaRPr lang="en-US"/>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4686">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LinFactNeighborX="4686">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LinFactNeighborX="-5538">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LinFactNeighborX="-5538">
        <dgm:presLayoutVars>
          <dgm:bulletEnabled val="1"/>
        </dgm:presLayoutVars>
      </dgm:prSet>
      <dgm:spPr/>
      <dgm:t>
        <a:bodyPr/>
        <a:lstStyle/>
        <a:p>
          <a:endParaRPr lang="en-US"/>
        </a:p>
      </dgm:t>
    </dgm:pt>
  </dgm:ptLst>
  <dgm:cxnLst>
    <dgm:cxn modelId="{209B0B58-E6A1-48F4-8879-CB5781BCE45F}" srcId="{A597B9EC-1A63-4E8D-A768-B41CC439604E}" destId="{2985AA7D-647D-423A-90A1-82AB6A9A38A7}" srcOrd="6" destOrd="0" parTransId="{33321691-46D3-42B2-A99B-46D2C672F967}" sibTransId="{E1DCAB2F-AE95-4F5B-A370-2A405CC5DF51}"/>
    <dgm:cxn modelId="{74BAAE67-301A-4CCE-91CD-0059ACE89B77}" type="presOf" srcId="{1C0F4CF2-B07A-44F1-AEF9-CCC06ACBB8C4}" destId="{096BFBE8-981A-4FDC-B0AF-E5D88C0157BF}" srcOrd="0" destOrd="1" presId="urn:microsoft.com/office/officeart/2005/8/layout/hList1"/>
    <dgm:cxn modelId="{BCB71077-9E4A-4C57-91E3-7E31C0F1072E}" srcId="{51099CFB-6D41-4412-9140-B1CFD0BAFCD3}" destId="{12947CE5-FAA1-497F-BF81-48A8F0FB5AE3}" srcOrd="2" destOrd="0" parTransId="{3337CF24-CD26-49B0-AF12-B8F1D0DDF8BA}" sibTransId="{5D187121-AC0C-43D3-8E76-FC455BB37B87}"/>
    <dgm:cxn modelId="{90271A16-68B3-4A75-9ACC-E5E25F1F59CA}" srcId="{6E06AC13-A2C2-4171-A606-BAB673E29318}" destId="{51099CFB-6D41-4412-9140-B1CFD0BAFCD3}" srcOrd="0" destOrd="0" parTransId="{548E0B81-2FE4-4D1E-9F30-3F4B8C941DAA}" sibTransId="{FAF2EB44-417E-48F4-8C4B-D35AD2E5AB2E}"/>
    <dgm:cxn modelId="{FB015C82-2994-4F16-B4B8-0647016E7EEF}" type="presOf" srcId="{51099CFB-6D41-4412-9140-B1CFD0BAFCD3}" destId="{A666C776-31C4-4F3B-A0D5-9C3D169C1A58}" srcOrd="0" destOrd="0" presId="urn:microsoft.com/office/officeart/2005/8/layout/hList1"/>
    <dgm:cxn modelId="{C04A3FFF-8E68-4852-9AFB-118871D620AF}" srcId="{A597B9EC-1A63-4E8D-A768-B41CC439604E}" destId="{2752A9A0-FE5F-4010-953C-2FEDDAC3F66C}" srcOrd="0" destOrd="0" parTransId="{066158E5-739C-410D-9A5C-27AA70A1ABAD}" sibTransId="{77224070-D401-4A17-A674-1025F9157ABD}"/>
    <dgm:cxn modelId="{CC4C5A8C-A49D-476D-B05A-BD0A0E19581A}" srcId="{A597B9EC-1A63-4E8D-A768-B41CC439604E}" destId="{D7C8E7CB-B5C5-4DDF-AFA3-2E5C10FBF348}" srcOrd="5" destOrd="0" parTransId="{784FC3F1-3D7A-42A3-A7FA-C8582D956C6A}" sibTransId="{090B0A5D-A696-47E3-89F2-B93134EBDD36}"/>
    <dgm:cxn modelId="{51156909-1C54-4362-9E35-3F9DF04D2E98}" type="presOf" srcId="{2985AA7D-647D-423A-90A1-82AB6A9A38A7}" destId="{02189D2C-FB2A-4388-BC86-E982BE8BA4DE}" srcOrd="0" destOrd="6" presId="urn:microsoft.com/office/officeart/2005/8/layout/hList1"/>
    <dgm:cxn modelId="{71EF93FC-A13E-46B9-9A4C-8846BDBABD7F}" srcId="{A597B9EC-1A63-4E8D-A768-B41CC439604E}" destId="{3B94E89D-48CE-4807-942E-06010B68B3A8}" srcOrd="1" destOrd="0" parTransId="{D870C2A4-3DCA-4F97-A4FF-8C22B59951B0}" sibTransId="{696E2991-6924-488A-AC17-031CC30D1337}"/>
    <dgm:cxn modelId="{FAE293F3-13F3-45D9-BCFC-D51CD051F8E9}" srcId="{A597B9EC-1A63-4E8D-A768-B41CC439604E}" destId="{D879EE95-D740-4D69-B791-205638700A0A}" srcOrd="3" destOrd="0" parTransId="{B10C9AD4-2011-48A3-A1C9-611875D3CB98}" sibTransId="{F7718502-5D25-499E-A47D-146753C0263E}"/>
    <dgm:cxn modelId="{D832A416-109E-4710-8DEB-CDE05A54F86E}" type="presOf" srcId="{D7C8E7CB-B5C5-4DDF-AFA3-2E5C10FBF348}" destId="{02189D2C-FB2A-4388-BC86-E982BE8BA4DE}" srcOrd="0" destOrd="5"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46801DFC-99B0-48A7-9B0D-75B24502CBCF}" type="presOf" srcId="{E2CCFEA9-4FCD-4902-B135-53A8C7218DFF}" destId="{096BFBE8-981A-4FDC-B0AF-E5D88C0157BF}" srcOrd="0" destOrd="0" presId="urn:microsoft.com/office/officeart/2005/8/layout/hList1"/>
    <dgm:cxn modelId="{7E7EA19C-1128-4853-9567-B7A963F5D441}" type="presOf" srcId="{A597B9EC-1A63-4E8D-A768-B41CC439604E}" destId="{B47B87C6-6501-43E3-8BCB-D0752D4FA99D}" srcOrd="0" destOrd="0" presId="urn:microsoft.com/office/officeart/2005/8/layout/hList1"/>
    <dgm:cxn modelId="{BF28FB27-7F1D-4854-A6C2-9B17C661A728}" type="presOf" srcId="{6E06AC13-A2C2-4171-A606-BAB673E29318}" destId="{D96E331B-5D96-4E28-A533-23648BCD4B24}" srcOrd="0" destOrd="0" presId="urn:microsoft.com/office/officeart/2005/8/layout/hList1"/>
    <dgm:cxn modelId="{A5170C6E-72A4-4362-8590-F8A2DA15D364}" type="presOf" srcId="{3B94E89D-48CE-4807-942E-06010B68B3A8}" destId="{02189D2C-FB2A-4388-BC86-E982BE8BA4DE}" srcOrd="0" destOrd="1" presId="urn:microsoft.com/office/officeart/2005/8/layout/hList1"/>
    <dgm:cxn modelId="{B3963C70-6FAD-4990-B266-32CAC83F182B}" srcId="{A597B9EC-1A63-4E8D-A768-B41CC439604E}" destId="{CF24F8C7-CC75-48BC-8D2A-E734557716F6}" srcOrd="7" destOrd="0" parTransId="{AE1FFF1B-DC94-48E6-84C9-3E97CA8B1456}" sibTransId="{1AE912B7-FB65-40CC-BBE6-ADFB48916307}"/>
    <dgm:cxn modelId="{08F7AE59-CFE2-44E9-87F2-C7348C6D2C7B}" type="presOf" srcId="{10AC11C9-1AF5-4323-8DE4-B4B046C77E01}" destId="{096BFBE8-981A-4FDC-B0AF-E5D88C0157BF}" srcOrd="0" destOrd="4" presId="urn:microsoft.com/office/officeart/2005/8/layout/hList1"/>
    <dgm:cxn modelId="{DD15BFC5-916E-4184-9089-34055BD93AC8}" srcId="{51099CFB-6D41-4412-9140-B1CFD0BAFCD3}" destId="{10AC11C9-1AF5-4323-8DE4-B4B046C77E01}" srcOrd="4" destOrd="0" parTransId="{4D10D1E9-7EEC-4AEA-8A07-BDE4ADEF9396}" sibTransId="{419F3791-CBBD-4E29-9E80-ADCF82C28D4E}"/>
    <dgm:cxn modelId="{3C902705-71AA-4BED-84ED-E329D004319B}" type="presOf" srcId="{2752A9A0-FE5F-4010-953C-2FEDDAC3F66C}" destId="{02189D2C-FB2A-4388-BC86-E982BE8BA4DE}" srcOrd="0" destOrd="0" presId="urn:microsoft.com/office/officeart/2005/8/layout/hList1"/>
    <dgm:cxn modelId="{F8FE2578-7087-4D46-9DB8-7905DD448EF9}" type="presOf" srcId="{CBFEEC9E-28CF-411D-B0FD-C4C5ACD620BC}" destId="{096BFBE8-981A-4FDC-B0AF-E5D88C0157BF}" srcOrd="0" destOrd="3" presId="urn:microsoft.com/office/officeart/2005/8/layout/hList1"/>
    <dgm:cxn modelId="{4AB759C0-5F65-4F84-A987-213AA6F8F3C7}" srcId="{A597B9EC-1A63-4E8D-A768-B41CC439604E}" destId="{A5729CAC-BA76-4283-AD42-8E620E3A3DAB}" srcOrd="4" destOrd="0" parTransId="{FDE3A664-F927-4350-81D9-A0BEEA92BEE1}" sibTransId="{C59952ED-DCA7-4A7A-97F4-45314200C828}"/>
    <dgm:cxn modelId="{8E4FD068-9E28-45E5-9D5D-2F95973D012C}" srcId="{51099CFB-6D41-4412-9140-B1CFD0BAFCD3}" destId="{E2CCFEA9-4FCD-4902-B135-53A8C7218DFF}" srcOrd="0" destOrd="0" parTransId="{73EAE6E9-C3A5-4D29-A774-7E17223013EF}" sibTransId="{846BA620-5CE1-4223-8A97-FFDBFE796A7C}"/>
    <dgm:cxn modelId="{27CBB743-4B25-454B-8D00-FFB48E9343E0}" type="presOf" srcId="{CF24F8C7-CC75-48BC-8D2A-E734557716F6}" destId="{02189D2C-FB2A-4388-BC86-E982BE8BA4DE}" srcOrd="0" destOrd="7" presId="urn:microsoft.com/office/officeart/2005/8/layout/hList1"/>
    <dgm:cxn modelId="{F39F0CC9-C3D1-4D68-A7DA-AF5E2246011A}" type="presOf" srcId="{2CC9DDF0-B37C-46E0-BE69-4132D8EECE48}" destId="{02189D2C-FB2A-4388-BC86-E982BE8BA4DE}" srcOrd="0" destOrd="2" presId="urn:microsoft.com/office/officeart/2005/8/layout/hList1"/>
    <dgm:cxn modelId="{DCDE0A14-B819-4939-940D-022AA54A13DD}" type="presOf" srcId="{A5729CAC-BA76-4283-AD42-8E620E3A3DAB}" destId="{02189D2C-FB2A-4388-BC86-E982BE8BA4DE}" srcOrd="0" destOrd="4" presId="urn:microsoft.com/office/officeart/2005/8/layout/hList1"/>
    <dgm:cxn modelId="{150DF34B-E168-4B44-9CD8-45BBF79711F2}" srcId="{A597B9EC-1A63-4E8D-A768-B41CC439604E}" destId="{AADA066A-A5F4-4807-98C3-E66D6336EA1B}" srcOrd="8" destOrd="0" parTransId="{3982FC4F-E44C-4AB2-B541-F004D47B6F26}" sibTransId="{751BAB62-0E10-4B59-8136-9FB3EC22600E}"/>
    <dgm:cxn modelId="{1B5BAF95-4EB6-4B35-87E4-D74C6C02CDB0}" srcId="{51099CFB-6D41-4412-9140-B1CFD0BAFCD3}" destId="{1C0F4CF2-B07A-44F1-AEF9-CCC06ACBB8C4}" srcOrd="1" destOrd="0" parTransId="{BF6FF425-F59E-495C-9ABE-41E468F5D0C2}" sibTransId="{16F4446B-37EC-4777-8751-852D923917E7}"/>
    <dgm:cxn modelId="{16DFFDFE-ECEE-48FA-BD98-1522167544EA}" srcId="{A597B9EC-1A63-4E8D-A768-B41CC439604E}" destId="{2CC9DDF0-B37C-46E0-BE69-4132D8EECE48}" srcOrd="2" destOrd="0" parTransId="{27592C7A-48CF-48CC-9CA1-A579CB64013E}" sibTransId="{F72B9544-4FD5-49DD-A7AB-3BB6E0987D24}"/>
    <dgm:cxn modelId="{0F3E885E-F11B-42AC-A864-D94C58B43EA2}" type="presOf" srcId="{12947CE5-FAA1-497F-BF81-48A8F0FB5AE3}" destId="{096BFBE8-981A-4FDC-B0AF-E5D88C0157BF}" srcOrd="0" destOrd="2" presId="urn:microsoft.com/office/officeart/2005/8/layout/hList1"/>
    <dgm:cxn modelId="{F6771920-0653-4EA5-BB61-D72D08720B92}" srcId="{51099CFB-6D41-4412-9140-B1CFD0BAFCD3}" destId="{CBFEEC9E-28CF-411D-B0FD-C4C5ACD620BC}" srcOrd="3" destOrd="0" parTransId="{904C74A9-45EC-4260-9BCF-BB6088074497}" sibTransId="{3D10FFC5-DBCE-4639-B5B5-77BE9743F4B4}"/>
    <dgm:cxn modelId="{C3189A04-73A8-4F5A-9E23-4C494465C0AF}" type="presOf" srcId="{AADA066A-A5F4-4807-98C3-E66D6336EA1B}" destId="{02189D2C-FB2A-4388-BC86-E982BE8BA4DE}" srcOrd="0" destOrd="8" presId="urn:microsoft.com/office/officeart/2005/8/layout/hList1"/>
    <dgm:cxn modelId="{29ADEAE5-DCD6-49DF-BBBB-2276D3EC2346}" type="presOf" srcId="{D879EE95-D740-4D69-B791-205638700A0A}" destId="{02189D2C-FB2A-4388-BC86-E982BE8BA4DE}" srcOrd="0" destOrd="3" presId="urn:microsoft.com/office/officeart/2005/8/layout/hList1"/>
    <dgm:cxn modelId="{D2DA51E4-749C-4D9B-AF04-4FC0834EB827}" type="presParOf" srcId="{D96E331B-5D96-4E28-A533-23648BCD4B24}" destId="{BE5C614F-BC83-4334-998F-475EC24BC105}" srcOrd="0" destOrd="0" presId="urn:microsoft.com/office/officeart/2005/8/layout/hList1"/>
    <dgm:cxn modelId="{4F20B801-F545-4B32-ACA2-92CF43097CEA}" type="presParOf" srcId="{BE5C614F-BC83-4334-998F-475EC24BC105}" destId="{A666C776-31C4-4F3B-A0D5-9C3D169C1A58}" srcOrd="0" destOrd="0" presId="urn:microsoft.com/office/officeart/2005/8/layout/hList1"/>
    <dgm:cxn modelId="{82995774-0033-471B-81AE-76E31BEA1BAA}" type="presParOf" srcId="{BE5C614F-BC83-4334-998F-475EC24BC105}" destId="{096BFBE8-981A-4FDC-B0AF-E5D88C0157BF}" srcOrd="1" destOrd="0" presId="urn:microsoft.com/office/officeart/2005/8/layout/hList1"/>
    <dgm:cxn modelId="{F286F0CB-34D2-4BE8-AB55-50ACA9A0DCDF}" type="presParOf" srcId="{D96E331B-5D96-4E28-A533-23648BCD4B24}" destId="{46B452DB-0AB9-4B66-B4B3-5325EFF85C15}" srcOrd="1" destOrd="0" presId="urn:microsoft.com/office/officeart/2005/8/layout/hList1"/>
    <dgm:cxn modelId="{F26D8D28-1347-4231-8C72-B8E73E1B8E1F}" type="presParOf" srcId="{D96E331B-5D96-4E28-A533-23648BCD4B24}" destId="{09435542-6771-486B-80FD-8F316BF196DD}" srcOrd="2" destOrd="0" presId="urn:microsoft.com/office/officeart/2005/8/layout/hList1"/>
    <dgm:cxn modelId="{71B26FA1-5B09-4B3B-8101-C5181BE631DD}" type="presParOf" srcId="{09435542-6771-486B-80FD-8F316BF196DD}" destId="{B47B87C6-6501-43E3-8BCB-D0752D4FA99D}" srcOrd="0" destOrd="0" presId="urn:microsoft.com/office/officeart/2005/8/layout/hList1"/>
    <dgm:cxn modelId="{40CD3610-D254-4EB2-A703-829726CF0647}"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C679B4-28F6-4085-A14B-5A182F8C33D5}"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pPr rtl="1"/>
          <a:endParaRPr lang="fa-IR"/>
        </a:p>
      </dgm:t>
    </dgm:pt>
    <dgm:pt modelId="{76BA2EB0-C7BF-4775-85A9-D72898228956}">
      <dgm:prSet phldrT="[Text]" custT="1"/>
      <dgm:spPr/>
      <dgm:t>
        <a:bodyPr/>
        <a:lstStyle/>
        <a:p>
          <a:pPr rtl="1"/>
          <a:r>
            <a:rPr lang="ar-BH" sz="1500" dirty="0" smtClean="0">
              <a:cs typeface="B Titr" pitchFamily="2" charset="-78"/>
            </a:rPr>
            <a:t>اجرای طرح های آبخیزداری و مدیریت آب های جاری</a:t>
          </a:r>
          <a:endParaRPr lang="fa-IR" sz="1500" dirty="0">
            <a:cs typeface="B Titr" pitchFamily="2" charset="-78"/>
          </a:endParaRPr>
        </a:p>
      </dgm:t>
    </dgm:pt>
    <dgm:pt modelId="{C3989678-2DD6-4AEC-8572-EC68939C4525}" type="parTrans" cxnId="{EC156804-D1D7-4908-95E7-659C4BB0C93D}">
      <dgm:prSet/>
      <dgm:spPr/>
      <dgm:t>
        <a:bodyPr/>
        <a:lstStyle/>
        <a:p>
          <a:pPr rtl="1"/>
          <a:endParaRPr lang="fa-IR" sz="1500">
            <a:cs typeface="B Titr" pitchFamily="2" charset="-78"/>
          </a:endParaRPr>
        </a:p>
      </dgm:t>
    </dgm:pt>
    <dgm:pt modelId="{40091A2F-7370-4075-985F-9D3AC2412B61}" type="sibTrans" cxnId="{EC156804-D1D7-4908-95E7-659C4BB0C93D}">
      <dgm:prSet/>
      <dgm:spPr/>
      <dgm:t>
        <a:bodyPr/>
        <a:lstStyle/>
        <a:p>
          <a:pPr rtl="1"/>
          <a:endParaRPr lang="fa-IR" sz="1500">
            <a:cs typeface="B Titr" pitchFamily="2" charset="-78"/>
          </a:endParaRPr>
        </a:p>
      </dgm:t>
    </dgm:pt>
    <dgm:pt modelId="{310BD8E7-57AD-4450-A637-E19333D4ABD9}">
      <dgm:prSet phldrT="[Text]" custT="1"/>
      <dgm:spPr/>
      <dgm:t>
        <a:bodyPr/>
        <a:lstStyle/>
        <a:p>
          <a:pPr algn="ctr" rtl="1"/>
          <a:r>
            <a:rPr lang="ar-BH" sz="1500" dirty="0" smtClean="0">
              <a:cs typeface="B Titr" pitchFamily="2" charset="-78"/>
            </a:rPr>
            <a:t>ایجاد صنایع تبدیلی و تکمیلی فرآوری محصولات زراعی، باغی و دامی</a:t>
          </a:r>
          <a:endParaRPr lang="en-US" sz="1500" dirty="0" smtClean="0">
            <a:cs typeface="B Titr" pitchFamily="2" charset="-78"/>
          </a:endParaRPr>
        </a:p>
        <a:p>
          <a:pPr algn="l" rtl="1"/>
          <a:endParaRPr lang="fa-IR" sz="1500" dirty="0">
            <a:cs typeface="B Titr" pitchFamily="2" charset="-78"/>
          </a:endParaRPr>
        </a:p>
      </dgm:t>
    </dgm:pt>
    <dgm:pt modelId="{F914D76F-03C2-4D32-AFC5-7330D7F97A4C}" type="parTrans" cxnId="{E2363F1F-A7E7-4FBD-B382-74C8B8EEEB99}">
      <dgm:prSet/>
      <dgm:spPr/>
      <dgm:t>
        <a:bodyPr/>
        <a:lstStyle/>
        <a:p>
          <a:pPr rtl="1"/>
          <a:endParaRPr lang="fa-IR" sz="1500">
            <a:cs typeface="B Titr" pitchFamily="2" charset="-78"/>
          </a:endParaRPr>
        </a:p>
      </dgm:t>
    </dgm:pt>
    <dgm:pt modelId="{4D97325E-12A3-43FB-842E-F96760FB2988}" type="sibTrans" cxnId="{E2363F1F-A7E7-4FBD-B382-74C8B8EEEB99}">
      <dgm:prSet/>
      <dgm:spPr/>
      <dgm:t>
        <a:bodyPr/>
        <a:lstStyle/>
        <a:p>
          <a:pPr rtl="1"/>
          <a:endParaRPr lang="fa-IR" sz="1500">
            <a:cs typeface="B Titr" pitchFamily="2" charset="-78"/>
          </a:endParaRPr>
        </a:p>
      </dgm:t>
    </dgm:pt>
    <dgm:pt modelId="{30622590-2592-41DD-87DB-D1A63ED3B28B}">
      <dgm:prSet phldrT="[Text]" custT="1"/>
      <dgm:spPr/>
      <dgm:t>
        <a:bodyPr/>
        <a:lstStyle/>
        <a:p>
          <a:pPr rtl="1"/>
          <a:r>
            <a:rPr lang="fa-IR" sz="1500" dirty="0">
              <a:cs typeface="B Titr" pitchFamily="2" charset="-78"/>
            </a:rPr>
            <a:t>توسعه فعالیت های کسب و کار </a:t>
          </a:r>
          <a:r>
            <a:rPr lang="fa-IR" sz="1500" dirty="0" smtClean="0">
              <a:cs typeface="B Titr" pitchFamily="2" charset="-78"/>
            </a:rPr>
            <a:t>خرد  کوچک روستایی</a:t>
          </a:r>
          <a:endParaRPr lang="fa-IR" sz="1500" dirty="0">
            <a:cs typeface="B Titr" pitchFamily="2" charset="-78"/>
          </a:endParaRPr>
        </a:p>
      </dgm:t>
    </dgm:pt>
    <dgm:pt modelId="{A067BC23-0CC4-4EDF-9648-BF8BB7E66602}" type="parTrans" cxnId="{1899A42D-CB12-4D21-B720-3F9CABD37113}">
      <dgm:prSet/>
      <dgm:spPr/>
      <dgm:t>
        <a:bodyPr/>
        <a:lstStyle/>
        <a:p>
          <a:pPr rtl="1"/>
          <a:endParaRPr lang="fa-IR" sz="1500">
            <a:cs typeface="B Titr" pitchFamily="2" charset="-78"/>
          </a:endParaRPr>
        </a:p>
      </dgm:t>
    </dgm:pt>
    <dgm:pt modelId="{EC57B92F-41D7-4E2F-BD0F-0411D24B3245}" type="sibTrans" cxnId="{1899A42D-CB12-4D21-B720-3F9CABD37113}">
      <dgm:prSet/>
      <dgm:spPr/>
      <dgm:t>
        <a:bodyPr/>
        <a:lstStyle/>
        <a:p>
          <a:pPr rtl="1"/>
          <a:endParaRPr lang="fa-IR" sz="1500">
            <a:cs typeface="B Titr" pitchFamily="2" charset="-78"/>
          </a:endParaRPr>
        </a:p>
      </dgm:t>
    </dgm:pt>
    <dgm:pt modelId="{5D781DEA-DCCD-4185-BCAF-A9926040E024}">
      <dgm:prSet phldrT="[Text]" custT="1"/>
      <dgm:spPr/>
      <dgm:t>
        <a:bodyPr/>
        <a:lstStyle/>
        <a:p>
          <a:pPr rtl="1"/>
          <a:r>
            <a:rPr lang="ar-BH" sz="1500" dirty="0" smtClean="0">
              <a:effectLst/>
              <a:cs typeface="B Titr" pitchFamily="2" charset="-78"/>
            </a:rPr>
            <a:t>بازاریابی محصولات تولیدی در سطح محلی، منطقه</a:t>
          </a:r>
          <a:r>
            <a:rPr lang="fa-IR" sz="1500" dirty="0" smtClean="0">
              <a:effectLst/>
              <a:cs typeface="B Titr" pitchFamily="2" charset="-78"/>
            </a:rPr>
            <a:t> </a:t>
          </a:r>
          <a:r>
            <a:rPr lang="ar-BH" sz="1500" dirty="0" smtClean="0">
              <a:effectLst/>
              <a:cs typeface="B Titr" pitchFamily="2" charset="-78"/>
            </a:rPr>
            <a:t>ای و ملی و تنوع بخشی </a:t>
          </a:r>
          <a:endParaRPr lang="fa-IR" sz="1500" dirty="0">
            <a:cs typeface="B Titr" pitchFamily="2" charset="-78"/>
          </a:endParaRPr>
        </a:p>
      </dgm:t>
    </dgm:pt>
    <dgm:pt modelId="{DE20F481-D7E5-4095-9FF0-FB0BCF2187B8}" type="parTrans" cxnId="{E798B20E-BB07-4F02-9C26-467340E83CAC}">
      <dgm:prSet/>
      <dgm:spPr/>
      <dgm:t>
        <a:bodyPr/>
        <a:lstStyle/>
        <a:p>
          <a:pPr rtl="1"/>
          <a:endParaRPr lang="fa-IR" sz="1500">
            <a:cs typeface="B Titr" pitchFamily="2" charset="-78"/>
          </a:endParaRPr>
        </a:p>
      </dgm:t>
    </dgm:pt>
    <dgm:pt modelId="{5F947A56-CAAB-4626-8C67-ACC857B1F7CD}" type="sibTrans" cxnId="{E798B20E-BB07-4F02-9C26-467340E83CAC}">
      <dgm:prSet/>
      <dgm:spPr/>
      <dgm:t>
        <a:bodyPr/>
        <a:lstStyle/>
        <a:p>
          <a:pPr rtl="1"/>
          <a:endParaRPr lang="fa-IR" sz="1500">
            <a:cs typeface="B Titr" pitchFamily="2" charset="-78"/>
          </a:endParaRPr>
        </a:p>
      </dgm:t>
    </dgm:pt>
    <dgm:pt modelId="{C39B2DCA-F7FF-4B1E-859B-98FF408A686C}">
      <dgm:prSet phldrT="[Text]" custT="1"/>
      <dgm:spPr/>
      <dgm:t>
        <a:bodyPr/>
        <a:lstStyle/>
        <a:p>
          <a:pPr rtl="1"/>
          <a:r>
            <a:rPr lang="ar-BH" sz="1500" dirty="0" smtClean="0">
              <a:cs typeface="B Titr" pitchFamily="2" charset="-78"/>
            </a:rPr>
            <a:t>ایمن</a:t>
          </a:r>
          <a:r>
            <a:rPr lang="fa-IR" sz="1500" dirty="0" smtClean="0">
              <a:cs typeface="B Titr" pitchFamily="2" charset="-78"/>
            </a:rPr>
            <a:t> </a:t>
          </a:r>
          <a:r>
            <a:rPr lang="ar-BH" sz="1500" dirty="0" smtClean="0">
              <a:cs typeface="B Titr" pitchFamily="2" charset="-78"/>
            </a:rPr>
            <a:t>سازی شبکه مخابرات و ایجاد اینترنت پرسرعت و استفاده از فناوری اطلاعات و ارتباطات در زنجیره عرضه و ارزش محصولات تولیدی</a:t>
          </a:r>
          <a:endParaRPr lang="fa-IR" sz="1500" dirty="0">
            <a:cs typeface="B Titr" pitchFamily="2" charset="-78"/>
          </a:endParaRPr>
        </a:p>
      </dgm:t>
    </dgm:pt>
    <dgm:pt modelId="{78F99C30-676F-4C90-B404-87704B31BAE4}" type="parTrans" cxnId="{1D91BCD8-AD5C-4402-90BE-957CFA21A8B4}">
      <dgm:prSet/>
      <dgm:spPr/>
      <dgm:t>
        <a:bodyPr/>
        <a:lstStyle/>
        <a:p>
          <a:pPr rtl="1"/>
          <a:endParaRPr lang="fa-IR"/>
        </a:p>
      </dgm:t>
    </dgm:pt>
    <dgm:pt modelId="{F1DCAC9E-53B8-48CC-999E-1A5FF8B1F1F6}" type="sibTrans" cxnId="{1D91BCD8-AD5C-4402-90BE-957CFA21A8B4}">
      <dgm:prSet/>
      <dgm:spPr/>
      <dgm:t>
        <a:bodyPr/>
        <a:lstStyle/>
        <a:p>
          <a:pPr rtl="1"/>
          <a:endParaRPr lang="fa-IR"/>
        </a:p>
      </dgm:t>
    </dgm:pt>
    <dgm:pt modelId="{010C301D-53DA-4AC8-890E-39BC6CABC1AF}">
      <dgm:prSet phldrT="[Text]" custT="1"/>
      <dgm:spPr/>
      <dgm:t>
        <a:bodyPr/>
        <a:lstStyle/>
        <a:p>
          <a:pPr rtl="1"/>
          <a:r>
            <a:rPr lang="fa-IR" sz="1500" dirty="0">
              <a:cs typeface="B Titr" pitchFamily="2" charset="-78"/>
            </a:rPr>
            <a:t>فرآوری محصولات باغی با برند </a:t>
          </a:r>
          <a:r>
            <a:rPr lang="fa-IR" sz="1500" dirty="0" smtClean="0">
              <a:cs typeface="B Titr" pitchFamily="2" charset="-78"/>
            </a:rPr>
            <a:t>سازی محصول انگور</a:t>
          </a:r>
          <a:endParaRPr lang="fa-IR" sz="1500" dirty="0">
            <a:cs typeface="B Titr" pitchFamily="2" charset="-78"/>
          </a:endParaRPr>
        </a:p>
      </dgm:t>
    </dgm:pt>
    <dgm:pt modelId="{0D0150E6-808F-4797-9E01-E4704E5ACE1D}" type="parTrans" cxnId="{B7DC7E16-CF49-49F0-8EE6-4BA9EEB5B49F}">
      <dgm:prSet/>
      <dgm:spPr/>
      <dgm:t>
        <a:bodyPr/>
        <a:lstStyle/>
        <a:p>
          <a:pPr rtl="1"/>
          <a:endParaRPr lang="fa-IR"/>
        </a:p>
      </dgm:t>
    </dgm:pt>
    <dgm:pt modelId="{9DE8C735-0E83-4B94-B569-93239CAF63F1}" type="sibTrans" cxnId="{B7DC7E16-CF49-49F0-8EE6-4BA9EEB5B49F}">
      <dgm:prSet/>
      <dgm:spPr/>
      <dgm:t>
        <a:bodyPr/>
        <a:lstStyle/>
        <a:p>
          <a:pPr rtl="1"/>
          <a:endParaRPr lang="fa-IR"/>
        </a:p>
      </dgm:t>
    </dgm:pt>
    <dgm:pt modelId="{2FB0E65E-F119-40AF-8A50-F90DA8C2E55E}">
      <dgm:prSet phldrT="[Text]" custT="1"/>
      <dgm:spPr/>
      <dgm:t>
        <a:bodyPr/>
        <a:lstStyle/>
        <a:p>
          <a:pPr rtl="1"/>
          <a:r>
            <a:rPr lang="ar-BH" sz="1500" dirty="0" smtClean="0">
              <a:cs typeface="B Titr" pitchFamily="2" charset="-78"/>
            </a:rPr>
            <a:t>آموزش روستاییان در زمینه افزایش کیفیت محیطی و اشتغال پایدار</a:t>
          </a:r>
          <a:endParaRPr lang="fa-IR" sz="1500" dirty="0">
            <a:cs typeface="B Titr" pitchFamily="2" charset="-78"/>
          </a:endParaRPr>
        </a:p>
      </dgm:t>
    </dgm:pt>
    <dgm:pt modelId="{E7A5F729-8656-4A38-BA75-217D7748FE36}" type="parTrans" cxnId="{137E4BF6-3A21-4FC3-A746-2EB732BE1B0C}">
      <dgm:prSet/>
      <dgm:spPr/>
      <dgm:t>
        <a:bodyPr/>
        <a:lstStyle/>
        <a:p>
          <a:pPr rtl="1"/>
          <a:endParaRPr lang="fa-IR"/>
        </a:p>
      </dgm:t>
    </dgm:pt>
    <dgm:pt modelId="{C5BA9C4E-3A54-43AD-9862-477B0452317B}" type="sibTrans" cxnId="{137E4BF6-3A21-4FC3-A746-2EB732BE1B0C}">
      <dgm:prSet/>
      <dgm:spPr/>
      <dgm:t>
        <a:bodyPr/>
        <a:lstStyle/>
        <a:p>
          <a:pPr rtl="1"/>
          <a:endParaRPr lang="fa-IR"/>
        </a:p>
      </dgm:t>
    </dgm:pt>
    <dgm:pt modelId="{01F6F6A5-A441-40FC-82FE-34736FF6C78F}" type="pres">
      <dgm:prSet presAssocID="{57C679B4-28F6-4085-A14B-5A182F8C33D5}" presName="rootnode" presStyleCnt="0">
        <dgm:presLayoutVars>
          <dgm:chMax/>
          <dgm:chPref/>
          <dgm:dir/>
          <dgm:animLvl val="lvl"/>
        </dgm:presLayoutVars>
      </dgm:prSet>
      <dgm:spPr/>
      <dgm:t>
        <a:bodyPr/>
        <a:lstStyle/>
        <a:p>
          <a:endParaRPr lang="en-US"/>
        </a:p>
      </dgm:t>
    </dgm:pt>
    <dgm:pt modelId="{BFBE6F49-5050-447B-97D1-19780A1396D3}" type="pres">
      <dgm:prSet presAssocID="{76BA2EB0-C7BF-4775-85A9-D72898228956}" presName="composite" presStyleCnt="0"/>
      <dgm:spPr/>
    </dgm:pt>
    <dgm:pt modelId="{767FA69B-E3EB-48EA-90B5-7FFB821F8C76}" type="pres">
      <dgm:prSet presAssocID="{76BA2EB0-C7BF-4775-85A9-D72898228956}" presName="LShape" presStyleLbl="alignNode1" presStyleIdx="0" presStyleCnt="13"/>
      <dgm:spPr/>
    </dgm:pt>
    <dgm:pt modelId="{64005AC3-AD4D-4F44-8DEE-D223DA40D7B2}" type="pres">
      <dgm:prSet presAssocID="{76BA2EB0-C7BF-4775-85A9-D72898228956}" presName="ParentText" presStyleLbl="revTx" presStyleIdx="0" presStyleCnt="7">
        <dgm:presLayoutVars>
          <dgm:chMax val="0"/>
          <dgm:chPref val="0"/>
          <dgm:bulletEnabled val="1"/>
        </dgm:presLayoutVars>
      </dgm:prSet>
      <dgm:spPr/>
      <dgm:t>
        <a:bodyPr/>
        <a:lstStyle/>
        <a:p>
          <a:endParaRPr lang="en-US"/>
        </a:p>
      </dgm:t>
    </dgm:pt>
    <dgm:pt modelId="{DA503596-D7CA-4339-8DFD-E237349CA02F}" type="pres">
      <dgm:prSet presAssocID="{76BA2EB0-C7BF-4775-85A9-D72898228956}" presName="Triangle" presStyleLbl="alignNode1" presStyleIdx="1" presStyleCnt="13"/>
      <dgm:spPr/>
    </dgm:pt>
    <dgm:pt modelId="{12D40144-D0A1-48D2-A90E-2A3059950466}" type="pres">
      <dgm:prSet presAssocID="{40091A2F-7370-4075-985F-9D3AC2412B61}" presName="sibTrans" presStyleCnt="0"/>
      <dgm:spPr/>
    </dgm:pt>
    <dgm:pt modelId="{5D7BC4EA-C175-4697-8980-AA3760CC3238}" type="pres">
      <dgm:prSet presAssocID="{40091A2F-7370-4075-985F-9D3AC2412B61}" presName="space" presStyleCnt="0"/>
      <dgm:spPr/>
    </dgm:pt>
    <dgm:pt modelId="{61208582-1328-4D98-87B0-492206E931B6}" type="pres">
      <dgm:prSet presAssocID="{310BD8E7-57AD-4450-A637-E19333D4ABD9}" presName="composite" presStyleCnt="0"/>
      <dgm:spPr/>
    </dgm:pt>
    <dgm:pt modelId="{12D5710E-06D8-4DF9-B9D2-F941B303427E}" type="pres">
      <dgm:prSet presAssocID="{310BD8E7-57AD-4450-A637-E19333D4ABD9}" presName="LShape" presStyleLbl="alignNode1" presStyleIdx="2" presStyleCnt="13"/>
      <dgm:spPr/>
    </dgm:pt>
    <dgm:pt modelId="{79487481-FF7A-4667-BC2B-D6266A1C2B9B}" type="pres">
      <dgm:prSet presAssocID="{310BD8E7-57AD-4450-A637-E19333D4ABD9}" presName="ParentText" presStyleLbl="revTx" presStyleIdx="1" presStyleCnt="7" custScaleX="125038">
        <dgm:presLayoutVars>
          <dgm:chMax val="0"/>
          <dgm:chPref val="0"/>
          <dgm:bulletEnabled val="1"/>
        </dgm:presLayoutVars>
      </dgm:prSet>
      <dgm:spPr/>
      <dgm:t>
        <a:bodyPr/>
        <a:lstStyle/>
        <a:p>
          <a:endParaRPr lang="en-US"/>
        </a:p>
      </dgm:t>
    </dgm:pt>
    <dgm:pt modelId="{5EED22F5-DA66-402A-8D3E-C955B5612AB6}" type="pres">
      <dgm:prSet presAssocID="{310BD8E7-57AD-4450-A637-E19333D4ABD9}" presName="Triangle" presStyleLbl="alignNode1" presStyleIdx="3" presStyleCnt="13"/>
      <dgm:spPr/>
    </dgm:pt>
    <dgm:pt modelId="{BDFE35BB-CEE5-4127-B4DC-553F52DDE2C4}" type="pres">
      <dgm:prSet presAssocID="{4D97325E-12A3-43FB-842E-F96760FB2988}" presName="sibTrans" presStyleCnt="0"/>
      <dgm:spPr/>
    </dgm:pt>
    <dgm:pt modelId="{789730CD-C365-4083-968E-63078199884C}" type="pres">
      <dgm:prSet presAssocID="{4D97325E-12A3-43FB-842E-F96760FB2988}" presName="space" presStyleCnt="0"/>
      <dgm:spPr/>
    </dgm:pt>
    <dgm:pt modelId="{294DC51E-9B5F-41DE-9301-FD7B827A91A8}" type="pres">
      <dgm:prSet presAssocID="{5D781DEA-DCCD-4185-BCAF-A9926040E024}" presName="composite" presStyleCnt="0"/>
      <dgm:spPr/>
    </dgm:pt>
    <dgm:pt modelId="{D5B0CD51-64BB-4BAE-B1CB-DA25F821769D}" type="pres">
      <dgm:prSet presAssocID="{5D781DEA-DCCD-4185-BCAF-A9926040E024}" presName="LShape" presStyleLbl="alignNode1" presStyleIdx="4" presStyleCnt="13"/>
      <dgm:spPr/>
    </dgm:pt>
    <dgm:pt modelId="{29660738-C1D5-49E2-BB23-17672CE8959B}" type="pres">
      <dgm:prSet presAssocID="{5D781DEA-DCCD-4185-BCAF-A9926040E024}" presName="ParentText" presStyleLbl="revTx" presStyleIdx="2" presStyleCnt="7">
        <dgm:presLayoutVars>
          <dgm:chMax val="0"/>
          <dgm:chPref val="0"/>
          <dgm:bulletEnabled val="1"/>
        </dgm:presLayoutVars>
      </dgm:prSet>
      <dgm:spPr/>
      <dgm:t>
        <a:bodyPr/>
        <a:lstStyle/>
        <a:p>
          <a:endParaRPr lang="en-US"/>
        </a:p>
      </dgm:t>
    </dgm:pt>
    <dgm:pt modelId="{55F2E80D-8217-449A-84B2-8FF328A52B70}" type="pres">
      <dgm:prSet presAssocID="{5D781DEA-DCCD-4185-BCAF-A9926040E024}" presName="Triangle" presStyleLbl="alignNode1" presStyleIdx="5" presStyleCnt="13"/>
      <dgm:spPr/>
    </dgm:pt>
    <dgm:pt modelId="{8BBF64F2-DEB8-495F-A185-2EA32DC0DBD0}" type="pres">
      <dgm:prSet presAssocID="{5F947A56-CAAB-4626-8C67-ACC857B1F7CD}" presName="sibTrans" presStyleCnt="0"/>
      <dgm:spPr/>
    </dgm:pt>
    <dgm:pt modelId="{61CF4A2A-9D38-45D3-B4A9-ACBEC16C63EE}" type="pres">
      <dgm:prSet presAssocID="{5F947A56-CAAB-4626-8C67-ACC857B1F7CD}" presName="space" presStyleCnt="0"/>
      <dgm:spPr/>
    </dgm:pt>
    <dgm:pt modelId="{E236241C-EC86-47F1-B6F7-5EDA1415B4F4}" type="pres">
      <dgm:prSet presAssocID="{30622590-2592-41DD-87DB-D1A63ED3B28B}" presName="composite" presStyleCnt="0"/>
      <dgm:spPr/>
    </dgm:pt>
    <dgm:pt modelId="{0A3893C4-1A75-4307-BD42-6CB582907442}" type="pres">
      <dgm:prSet presAssocID="{30622590-2592-41DD-87DB-D1A63ED3B28B}" presName="LShape" presStyleLbl="alignNode1" presStyleIdx="6" presStyleCnt="13"/>
      <dgm:spPr/>
    </dgm:pt>
    <dgm:pt modelId="{9F616E07-5CF4-4C85-97C4-C103FE3591C6}" type="pres">
      <dgm:prSet presAssocID="{30622590-2592-41DD-87DB-D1A63ED3B28B}" presName="ParentText" presStyleLbl="revTx" presStyleIdx="3" presStyleCnt="7">
        <dgm:presLayoutVars>
          <dgm:chMax val="0"/>
          <dgm:chPref val="0"/>
          <dgm:bulletEnabled val="1"/>
        </dgm:presLayoutVars>
      </dgm:prSet>
      <dgm:spPr/>
      <dgm:t>
        <a:bodyPr/>
        <a:lstStyle/>
        <a:p>
          <a:endParaRPr lang="en-US"/>
        </a:p>
      </dgm:t>
    </dgm:pt>
    <dgm:pt modelId="{59AEAB97-A416-4EAB-9125-77A955A86ABF}" type="pres">
      <dgm:prSet presAssocID="{30622590-2592-41DD-87DB-D1A63ED3B28B}" presName="Triangle" presStyleLbl="alignNode1" presStyleIdx="7" presStyleCnt="13"/>
      <dgm:spPr/>
    </dgm:pt>
    <dgm:pt modelId="{C7EBF12A-74A7-44F2-A902-EB2445D49798}" type="pres">
      <dgm:prSet presAssocID="{EC57B92F-41D7-4E2F-BD0F-0411D24B3245}" presName="sibTrans" presStyleCnt="0"/>
      <dgm:spPr/>
    </dgm:pt>
    <dgm:pt modelId="{9817DFD9-8CD2-4CEC-A8B4-5BCFB22B4FE7}" type="pres">
      <dgm:prSet presAssocID="{EC57B92F-41D7-4E2F-BD0F-0411D24B3245}" presName="space" presStyleCnt="0"/>
      <dgm:spPr/>
    </dgm:pt>
    <dgm:pt modelId="{48386148-EA1A-40D1-B771-1244923699A6}" type="pres">
      <dgm:prSet presAssocID="{2FB0E65E-F119-40AF-8A50-F90DA8C2E55E}" presName="composite" presStyleCnt="0"/>
      <dgm:spPr/>
    </dgm:pt>
    <dgm:pt modelId="{5F467BB0-B953-4556-9231-105F5A73075E}" type="pres">
      <dgm:prSet presAssocID="{2FB0E65E-F119-40AF-8A50-F90DA8C2E55E}" presName="LShape" presStyleLbl="alignNode1" presStyleIdx="8" presStyleCnt="13"/>
      <dgm:spPr/>
    </dgm:pt>
    <dgm:pt modelId="{A2F8C66A-5120-4EB9-981C-A4B86EEDA4BD}" type="pres">
      <dgm:prSet presAssocID="{2FB0E65E-F119-40AF-8A50-F90DA8C2E55E}" presName="ParentText" presStyleLbl="revTx" presStyleIdx="4" presStyleCnt="7">
        <dgm:presLayoutVars>
          <dgm:chMax val="0"/>
          <dgm:chPref val="0"/>
          <dgm:bulletEnabled val="1"/>
        </dgm:presLayoutVars>
      </dgm:prSet>
      <dgm:spPr/>
      <dgm:t>
        <a:bodyPr/>
        <a:lstStyle/>
        <a:p>
          <a:endParaRPr lang="en-US"/>
        </a:p>
      </dgm:t>
    </dgm:pt>
    <dgm:pt modelId="{0F4E5A68-CEA9-4A7F-8783-D6EF07E78FBE}" type="pres">
      <dgm:prSet presAssocID="{2FB0E65E-F119-40AF-8A50-F90DA8C2E55E}" presName="Triangle" presStyleLbl="alignNode1" presStyleIdx="9" presStyleCnt="13"/>
      <dgm:spPr/>
    </dgm:pt>
    <dgm:pt modelId="{90FEEFA9-EA65-4A3F-89AA-B462EF42A714}" type="pres">
      <dgm:prSet presAssocID="{C5BA9C4E-3A54-43AD-9862-477B0452317B}" presName="sibTrans" presStyleCnt="0"/>
      <dgm:spPr/>
    </dgm:pt>
    <dgm:pt modelId="{907450B3-3674-4D9A-8D12-2C4B2164B73C}" type="pres">
      <dgm:prSet presAssocID="{C5BA9C4E-3A54-43AD-9862-477B0452317B}" presName="space" presStyleCnt="0"/>
      <dgm:spPr/>
    </dgm:pt>
    <dgm:pt modelId="{3F17BF21-ED77-4C7C-9238-DB37C4312231}" type="pres">
      <dgm:prSet presAssocID="{C39B2DCA-F7FF-4B1E-859B-98FF408A686C}" presName="composite" presStyleCnt="0"/>
      <dgm:spPr/>
    </dgm:pt>
    <dgm:pt modelId="{8FBCDDD3-CBC7-4EAB-A7C5-C59F3A4BB066}" type="pres">
      <dgm:prSet presAssocID="{C39B2DCA-F7FF-4B1E-859B-98FF408A686C}" presName="LShape" presStyleLbl="alignNode1" presStyleIdx="10" presStyleCnt="13"/>
      <dgm:spPr/>
    </dgm:pt>
    <dgm:pt modelId="{7ACB67E8-D506-445C-B9EE-2165552445EE}" type="pres">
      <dgm:prSet presAssocID="{C39B2DCA-F7FF-4B1E-859B-98FF408A686C}" presName="ParentText" presStyleLbl="revTx" presStyleIdx="5" presStyleCnt="7" custScaleX="134155">
        <dgm:presLayoutVars>
          <dgm:chMax val="0"/>
          <dgm:chPref val="0"/>
          <dgm:bulletEnabled val="1"/>
        </dgm:presLayoutVars>
      </dgm:prSet>
      <dgm:spPr/>
      <dgm:t>
        <a:bodyPr/>
        <a:lstStyle/>
        <a:p>
          <a:endParaRPr lang="en-US"/>
        </a:p>
      </dgm:t>
    </dgm:pt>
    <dgm:pt modelId="{90AC98D6-6E28-4DB9-B109-78E48372E1D7}" type="pres">
      <dgm:prSet presAssocID="{C39B2DCA-F7FF-4B1E-859B-98FF408A686C}" presName="Triangle" presStyleLbl="alignNode1" presStyleIdx="11" presStyleCnt="13"/>
      <dgm:spPr/>
    </dgm:pt>
    <dgm:pt modelId="{5E64A1E4-2380-49A2-AD8A-6DABD87CBE0E}" type="pres">
      <dgm:prSet presAssocID="{F1DCAC9E-53B8-48CC-999E-1A5FF8B1F1F6}" presName="sibTrans" presStyleCnt="0"/>
      <dgm:spPr/>
    </dgm:pt>
    <dgm:pt modelId="{F41B68EB-1E2F-4D9A-AB1A-7EAD2F046FFF}" type="pres">
      <dgm:prSet presAssocID="{F1DCAC9E-53B8-48CC-999E-1A5FF8B1F1F6}" presName="space" presStyleCnt="0"/>
      <dgm:spPr/>
    </dgm:pt>
    <dgm:pt modelId="{3397CD7A-27F2-44A1-AED9-60FB2FB53598}" type="pres">
      <dgm:prSet presAssocID="{010C301D-53DA-4AC8-890E-39BC6CABC1AF}" presName="composite" presStyleCnt="0"/>
      <dgm:spPr/>
    </dgm:pt>
    <dgm:pt modelId="{44679D59-0B3B-4D72-ABB8-DC795E727519}" type="pres">
      <dgm:prSet presAssocID="{010C301D-53DA-4AC8-890E-39BC6CABC1AF}" presName="LShape" presStyleLbl="alignNode1" presStyleIdx="12" presStyleCnt="13"/>
      <dgm:spPr/>
    </dgm:pt>
    <dgm:pt modelId="{60422E57-71D3-4676-8A8E-1613648E2832}" type="pres">
      <dgm:prSet presAssocID="{010C301D-53DA-4AC8-890E-39BC6CABC1AF}" presName="ParentText" presStyleLbl="revTx" presStyleIdx="6" presStyleCnt="7">
        <dgm:presLayoutVars>
          <dgm:chMax val="0"/>
          <dgm:chPref val="0"/>
          <dgm:bulletEnabled val="1"/>
        </dgm:presLayoutVars>
      </dgm:prSet>
      <dgm:spPr/>
      <dgm:t>
        <a:bodyPr/>
        <a:lstStyle/>
        <a:p>
          <a:endParaRPr lang="en-US"/>
        </a:p>
      </dgm:t>
    </dgm:pt>
  </dgm:ptLst>
  <dgm:cxnLst>
    <dgm:cxn modelId="{1899A42D-CB12-4D21-B720-3F9CABD37113}" srcId="{57C679B4-28F6-4085-A14B-5A182F8C33D5}" destId="{30622590-2592-41DD-87DB-D1A63ED3B28B}" srcOrd="3" destOrd="0" parTransId="{A067BC23-0CC4-4EDF-9648-BF8BB7E66602}" sibTransId="{EC57B92F-41D7-4E2F-BD0F-0411D24B3245}"/>
    <dgm:cxn modelId="{E798B20E-BB07-4F02-9C26-467340E83CAC}" srcId="{57C679B4-28F6-4085-A14B-5A182F8C33D5}" destId="{5D781DEA-DCCD-4185-BCAF-A9926040E024}" srcOrd="2" destOrd="0" parTransId="{DE20F481-D7E5-4095-9FF0-FB0BCF2187B8}" sibTransId="{5F947A56-CAAB-4626-8C67-ACC857B1F7CD}"/>
    <dgm:cxn modelId="{92F8558C-6A5A-471D-98B3-E3452B534FF7}" type="presOf" srcId="{76BA2EB0-C7BF-4775-85A9-D72898228956}" destId="{64005AC3-AD4D-4F44-8DEE-D223DA40D7B2}" srcOrd="0" destOrd="0" presId="urn:microsoft.com/office/officeart/2009/3/layout/StepUpProcess"/>
    <dgm:cxn modelId="{A9F8EDE5-6F19-4FA2-9B94-1EDBF1732A29}" type="presOf" srcId="{30622590-2592-41DD-87DB-D1A63ED3B28B}" destId="{9F616E07-5CF4-4C85-97C4-C103FE3591C6}" srcOrd="0" destOrd="0" presId="urn:microsoft.com/office/officeart/2009/3/layout/StepUpProcess"/>
    <dgm:cxn modelId="{94002972-AED1-4F51-80CA-3BB2FC6AD44F}" type="presOf" srcId="{5D781DEA-DCCD-4185-BCAF-A9926040E024}" destId="{29660738-C1D5-49E2-BB23-17672CE8959B}" srcOrd="0" destOrd="0" presId="urn:microsoft.com/office/officeart/2009/3/layout/StepUpProcess"/>
    <dgm:cxn modelId="{B7DC7E16-CF49-49F0-8EE6-4BA9EEB5B49F}" srcId="{57C679B4-28F6-4085-A14B-5A182F8C33D5}" destId="{010C301D-53DA-4AC8-890E-39BC6CABC1AF}" srcOrd="6" destOrd="0" parTransId="{0D0150E6-808F-4797-9E01-E4704E5ACE1D}" sibTransId="{9DE8C735-0E83-4B94-B569-93239CAF63F1}"/>
    <dgm:cxn modelId="{E2363F1F-A7E7-4FBD-B382-74C8B8EEEB99}" srcId="{57C679B4-28F6-4085-A14B-5A182F8C33D5}" destId="{310BD8E7-57AD-4450-A637-E19333D4ABD9}" srcOrd="1" destOrd="0" parTransId="{F914D76F-03C2-4D32-AFC5-7330D7F97A4C}" sibTransId="{4D97325E-12A3-43FB-842E-F96760FB2988}"/>
    <dgm:cxn modelId="{597B6404-FF12-4896-B743-1905E21A719B}" type="presOf" srcId="{57C679B4-28F6-4085-A14B-5A182F8C33D5}" destId="{01F6F6A5-A441-40FC-82FE-34736FF6C78F}" srcOrd="0" destOrd="0" presId="urn:microsoft.com/office/officeart/2009/3/layout/StepUpProcess"/>
    <dgm:cxn modelId="{F51190F7-E039-43C9-BC35-B1E3BEB70B5A}" type="presOf" srcId="{010C301D-53DA-4AC8-890E-39BC6CABC1AF}" destId="{60422E57-71D3-4676-8A8E-1613648E2832}" srcOrd="0" destOrd="0" presId="urn:microsoft.com/office/officeart/2009/3/layout/StepUpProcess"/>
    <dgm:cxn modelId="{EC156804-D1D7-4908-95E7-659C4BB0C93D}" srcId="{57C679B4-28F6-4085-A14B-5A182F8C33D5}" destId="{76BA2EB0-C7BF-4775-85A9-D72898228956}" srcOrd="0" destOrd="0" parTransId="{C3989678-2DD6-4AEC-8572-EC68939C4525}" sibTransId="{40091A2F-7370-4075-985F-9D3AC2412B61}"/>
    <dgm:cxn modelId="{1D91BCD8-AD5C-4402-90BE-957CFA21A8B4}" srcId="{57C679B4-28F6-4085-A14B-5A182F8C33D5}" destId="{C39B2DCA-F7FF-4B1E-859B-98FF408A686C}" srcOrd="5" destOrd="0" parTransId="{78F99C30-676F-4C90-B404-87704B31BAE4}" sibTransId="{F1DCAC9E-53B8-48CC-999E-1A5FF8B1F1F6}"/>
    <dgm:cxn modelId="{137E4BF6-3A21-4FC3-A746-2EB732BE1B0C}" srcId="{57C679B4-28F6-4085-A14B-5A182F8C33D5}" destId="{2FB0E65E-F119-40AF-8A50-F90DA8C2E55E}" srcOrd="4" destOrd="0" parTransId="{E7A5F729-8656-4A38-BA75-217D7748FE36}" sibTransId="{C5BA9C4E-3A54-43AD-9862-477B0452317B}"/>
    <dgm:cxn modelId="{5AC7FA6C-7228-4C4B-BB53-3219FA86089A}" type="presOf" srcId="{310BD8E7-57AD-4450-A637-E19333D4ABD9}" destId="{79487481-FF7A-4667-BC2B-D6266A1C2B9B}" srcOrd="0" destOrd="0" presId="urn:microsoft.com/office/officeart/2009/3/layout/StepUpProcess"/>
    <dgm:cxn modelId="{8821A1CF-5499-4B36-9E75-0EC0DFA8FB38}" type="presOf" srcId="{C39B2DCA-F7FF-4B1E-859B-98FF408A686C}" destId="{7ACB67E8-D506-445C-B9EE-2165552445EE}" srcOrd="0" destOrd="0" presId="urn:microsoft.com/office/officeart/2009/3/layout/StepUpProcess"/>
    <dgm:cxn modelId="{08E09695-E53F-4236-8D13-1FEFDCD6B70F}" type="presOf" srcId="{2FB0E65E-F119-40AF-8A50-F90DA8C2E55E}" destId="{A2F8C66A-5120-4EB9-981C-A4B86EEDA4BD}" srcOrd="0" destOrd="0" presId="urn:microsoft.com/office/officeart/2009/3/layout/StepUpProcess"/>
    <dgm:cxn modelId="{1F310A6C-01ED-4192-8069-6B43E51A0ECC}" type="presParOf" srcId="{01F6F6A5-A441-40FC-82FE-34736FF6C78F}" destId="{BFBE6F49-5050-447B-97D1-19780A1396D3}" srcOrd="0" destOrd="0" presId="urn:microsoft.com/office/officeart/2009/3/layout/StepUpProcess"/>
    <dgm:cxn modelId="{925827A5-618E-4FDB-9712-00B8C95C35D7}" type="presParOf" srcId="{BFBE6F49-5050-447B-97D1-19780A1396D3}" destId="{767FA69B-E3EB-48EA-90B5-7FFB821F8C76}" srcOrd="0" destOrd="0" presId="urn:microsoft.com/office/officeart/2009/3/layout/StepUpProcess"/>
    <dgm:cxn modelId="{40030AC5-7BE8-408A-AF60-8B747BC61141}" type="presParOf" srcId="{BFBE6F49-5050-447B-97D1-19780A1396D3}" destId="{64005AC3-AD4D-4F44-8DEE-D223DA40D7B2}" srcOrd="1" destOrd="0" presId="urn:microsoft.com/office/officeart/2009/3/layout/StepUpProcess"/>
    <dgm:cxn modelId="{DD3FF7AA-A52B-4F7A-AB35-40B7DB2FA9EF}" type="presParOf" srcId="{BFBE6F49-5050-447B-97D1-19780A1396D3}" destId="{DA503596-D7CA-4339-8DFD-E237349CA02F}" srcOrd="2" destOrd="0" presId="urn:microsoft.com/office/officeart/2009/3/layout/StepUpProcess"/>
    <dgm:cxn modelId="{685F7AA8-6412-4591-8261-D8BF6F52CE65}" type="presParOf" srcId="{01F6F6A5-A441-40FC-82FE-34736FF6C78F}" destId="{12D40144-D0A1-48D2-A90E-2A3059950466}" srcOrd="1" destOrd="0" presId="urn:microsoft.com/office/officeart/2009/3/layout/StepUpProcess"/>
    <dgm:cxn modelId="{5CBDD254-3274-4C40-A6D0-F295CFC37689}" type="presParOf" srcId="{12D40144-D0A1-48D2-A90E-2A3059950466}" destId="{5D7BC4EA-C175-4697-8980-AA3760CC3238}" srcOrd="0" destOrd="0" presId="urn:microsoft.com/office/officeart/2009/3/layout/StepUpProcess"/>
    <dgm:cxn modelId="{3B7B9BF0-1954-458E-A10E-19B71450DC7B}" type="presParOf" srcId="{01F6F6A5-A441-40FC-82FE-34736FF6C78F}" destId="{61208582-1328-4D98-87B0-492206E931B6}" srcOrd="2" destOrd="0" presId="urn:microsoft.com/office/officeart/2009/3/layout/StepUpProcess"/>
    <dgm:cxn modelId="{5CFFD519-E5FA-43C9-A837-C116F0155E2C}" type="presParOf" srcId="{61208582-1328-4D98-87B0-492206E931B6}" destId="{12D5710E-06D8-4DF9-B9D2-F941B303427E}" srcOrd="0" destOrd="0" presId="urn:microsoft.com/office/officeart/2009/3/layout/StepUpProcess"/>
    <dgm:cxn modelId="{08165AA8-4A74-402D-85DC-8EB0F87AB124}" type="presParOf" srcId="{61208582-1328-4D98-87B0-492206E931B6}" destId="{79487481-FF7A-4667-BC2B-D6266A1C2B9B}" srcOrd="1" destOrd="0" presId="urn:microsoft.com/office/officeart/2009/3/layout/StepUpProcess"/>
    <dgm:cxn modelId="{4EE4806A-EA38-4DA8-9171-91891C2377F9}" type="presParOf" srcId="{61208582-1328-4D98-87B0-492206E931B6}" destId="{5EED22F5-DA66-402A-8D3E-C955B5612AB6}" srcOrd="2" destOrd="0" presId="urn:microsoft.com/office/officeart/2009/3/layout/StepUpProcess"/>
    <dgm:cxn modelId="{B9BDF48B-A0B7-4B1A-A254-044057026E54}" type="presParOf" srcId="{01F6F6A5-A441-40FC-82FE-34736FF6C78F}" destId="{BDFE35BB-CEE5-4127-B4DC-553F52DDE2C4}" srcOrd="3" destOrd="0" presId="urn:microsoft.com/office/officeart/2009/3/layout/StepUpProcess"/>
    <dgm:cxn modelId="{0CB5D565-4EC0-46D6-987A-D1101FCC2F0B}" type="presParOf" srcId="{BDFE35BB-CEE5-4127-B4DC-553F52DDE2C4}" destId="{789730CD-C365-4083-968E-63078199884C}" srcOrd="0" destOrd="0" presId="urn:microsoft.com/office/officeart/2009/3/layout/StepUpProcess"/>
    <dgm:cxn modelId="{A1C8AB14-7921-46D5-881E-A389EF8B4786}" type="presParOf" srcId="{01F6F6A5-A441-40FC-82FE-34736FF6C78F}" destId="{294DC51E-9B5F-41DE-9301-FD7B827A91A8}" srcOrd="4" destOrd="0" presId="urn:microsoft.com/office/officeart/2009/3/layout/StepUpProcess"/>
    <dgm:cxn modelId="{A06E23B0-683C-4B08-900F-8B5EE863E6C7}" type="presParOf" srcId="{294DC51E-9B5F-41DE-9301-FD7B827A91A8}" destId="{D5B0CD51-64BB-4BAE-B1CB-DA25F821769D}" srcOrd="0" destOrd="0" presId="urn:microsoft.com/office/officeart/2009/3/layout/StepUpProcess"/>
    <dgm:cxn modelId="{37B3227D-D8F9-4FE0-BC4B-FB20B6163AD9}" type="presParOf" srcId="{294DC51E-9B5F-41DE-9301-FD7B827A91A8}" destId="{29660738-C1D5-49E2-BB23-17672CE8959B}" srcOrd="1" destOrd="0" presId="urn:microsoft.com/office/officeart/2009/3/layout/StepUpProcess"/>
    <dgm:cxn modelId="{8F952E09-C777-4E0E-9D2C-11C05552DFCB}" type="presParOf" srcId="{294DC51E-9B5F-41DE-9301-FD7B827A91A8}" destId="{55F2E80D-8217-449A-84B2-8FF328A52B70}" srcOrd="2" destOrd="0" presId="urn:microsoft.com/office/officeart/2009/3/layout/StepUpProcess"/>
    <dgm:cxn modelId="{68CC31F8-F95D-48BC-88EF-1022F4367149}" type="presParOf" srcId="{01F6F6A5-A441-40FC-82FE-34736FF6C78F}" destId="{8BBF64F2-DEB8-495F-A185-2EA32DC0DBD0}" srcOrd="5" destOrd="0" presId="urn:microsoft.com/office/officeart/2009/3/layout/StepUpProcess"/>
    <dgm:cxn modelId="{D97A2071-95E7-49DC-B2A0-7EDF81C8BB23}" type="presParOf" srcId="{8BBF64F2-DEB8-495F-A185-2EA32DC0DBD0}" destId="{61CF4A2A-9D38-45D3-B4A9-ACBEC16C63EE}" srcOrd="0" destOrd="0" presId="urn:microsoft.com/office/officeart/2009/3/layout/StepUpProcess"/>
    <dgm:cxn modelId="{36C8C785-167B-4F2E-9D28-D9DD4AE087E2}" type="presParOf" srcId="{01F6F6A5-A441-40FC-82FE-34736FF6C78F}" destId="{E236241C-EC86-47F1-B6F7-5EDA1415B4F4}" srcOrd="6" destOrd="0" presId="urn:microsoft.com/office/officeart/2009/3/layout/StepUpProcess"/>
    <dgm:cxn modelId="{4945FF11-7CB5-43E9-85F1-D54F95CEDBFF}" type="presParOf" srcId="{E236241C-EC86-47F1-B6F7-5EDA1415B4F4}" destId="{0A3893C4-1A75-4307-BD42-6CB582907442}" srcOrd="0" destOrd="0" presId="urn:microsoft.com/office/officeart/2009/3/layout/StepUpProcess"/>
    <dgm:cxn modelId="{8344C7C8-B08F-4221-BC53-6C66B1F6CE33}" type="presParOf" srcId="{E236241C-EC86-47F1-B6F7-5EDA1415B4F4}" destId="{9F616E07-5CF4-4C85-97C4-C103FE3591C6}" srcOrd="1" destOrd="0" presId="urn:microsoft.com/office/officeart/2009/3/layout/StepUpProcess"/>
    <dgm:cxn modelId="{06906491-BB2B-4204-9EEA-3466A271C1B7}" type="presParOf" srcId="{E236241C-EC86-47F1-B6F7-5EDA1415B4F4}" destId="{59AEAB97-A416-4EAB-9125-77A955A86ABF}" srcOrd="2" destOrd="0" presId="urn:microsoft.com/office/officeart/2009/3/layout/StepUpProcess"/>
    <dgm:cxn modelId="{FCCF8CD7-C655-42E3-9B24-801DAC23E03B}" type="presParOf" srcId="{01F6F6A5-A441-40FC-82FE-34736FF6C78F}" destId="{C7EBF12A-74A7-44F2-A902-EB2445D49798}" srcOrd="7" destOrd="0" presId="urn:microsoft.com/office/officeart/2009/3/layout/StepUpProcess"/>
    <dgm:cxn modelId="{1FEC9A3C-BA3F-407A-B91B-2115EFE722C4}" type="presParOf" srcId="{C7EBF12A-74A7-44F2-A902-EB2445D49798}" destId="{9817DFD9-8CD2-4CEC-A8B4-5BCFB22B4FE7}" srcOrd="0" destOrd="0" presId="urn:microsoft.com/office/officeart/2009/3/layout/StepUpProcess"/>
    <dgm:cxn modelId="{A6DC4D8C-EC1C-4DDD-B1E4-519563C8865F}" type="presParOf" srcId="{01F6F6A5-A441-40FC-82FE-34736FF6C78F}" destId="{48386148-EA1A-40D1-B771-1244923699A6}" srcOrd="8" destOrd="0" presId="urn:microsoft.com/office/officeart/2009/3/layout/StepUpProcess"/>
    <dgm:cxn modelId="{34020D96-4C6B-44B7-8598-E4FB58C8733D}" type="presParOf" srcId="{48386148-EA1A-40D1-B771-1244923699A6}" destId="{5F467BB0-B953-4556-9231-105F5A73075E}" srcOrd="0" destOrd="0" presId="urn:microsoft.com/office/officeart/2009/3/layout/StepUpProcess"/>
    <dgm:cxn modelId="{E5E768A1-89B5-4F59-8096-F414E14BBC6D}" type="presParOf" srcId="{48386148-EA1A-40D1-B771-1244923699A6}" destId="{A2F8C66A-5120-4EB9-981C-A4B86EEDA4BD}" srcOrd="1" destOrd="0" presId="urn:microsoft.com/office/officeart/2009/3/layout/StepUpProcess"/>
    <dgm:cxn modelId="{7EC9C24D-79B0-4EFA-9F41-AF57A7FB10AB}" type="presParOf" srcId="{48386148-EA1A-40D1-B771-1244923699A6}" destId="{0F4E5A68-CEA9-4A7F-8783-D6EF07E78FBE}" srcOrd="2" destOrd="0" presId="urn:microsoft.com/office/officeart/2009/3/layout/StepUpProcess"/>
    <dgm:cxn modelId="{CA8B8318-04D8-410C-9C74-965204501FB6}" type="presParOf" srcId="{01F6F6A5-A441-40FC-82FE-34736FF6C78F}" destId="{90FEEFA9-EA65-4A3F-89AA-B462EF42A714}" srcOrd="9" destOrd="0" presId="urn:microsoft.com/office/officeart/2009/3/layout/StepUpProcess"/>
    <dgm:cxn modelId="{BBA48246-CA25-4049-8138-7FB0795F1250}" type="presParOf" srcId="{90FEEFA9-EA65-4A3F-89AA-B462EF42A714}" destId="{907450B3-3674-4D9A-8D12-2C4B2164B73C}" srcOrd="0" destOrd="0" presId="urn:microsoft.com/office/officeart/2009/3/layout/StepUpProcess"/>
    <dgm:cxn modelId="{319D1393-8096-4184-B32F-E4F58917F7EA}" type="presParOf" srcId="{01F6F6A5-A441-40FC-82FE-34736FF6C78F}" destId="{3F17BF21-ED77-4C7C-9238-DB37C4312231}" srcOrd="10" destOrd="0" presId="urn:microsoft.com/office/officeart/2009/3/layout/StepUpProcess"/>
    <dgm:cxn modelId="{76936D94-E835-41FB-8F9E-7CB29B2FD998}" type="presParOf" srcId="{3F17BF21-ED77-4C7C-9238-DB37C4312231}" destId="{8FBCDDD3-CBC7-4EAB-A7C5-C59F3A4BB066}" srcOrd="0" destOrd="0" presId="urn:microsoft.com/office/officeart/2009/3/layout/StepUpProcess"/>
    <dgm:cxn modelId="{6915F3CB-9163-48B2-BCD9-D3D0265236A2}" type="presParOf" srcId="{3F17BF21-ED77-4C7C-9238-DB37C4312231}" destId="{7ACB67E8-D506-445C-B9EE-2165552445EE}" srcOrd="1" destOrd="0" presId="urn:microsoft.com/office/officeart/2009/3/layout/StepUpProcess"/>
    <dgm:cxn modelId="{718EB95E-B36E-4818-9902-B1DC2FDA3CAF}" type="presParOf" srcId="{3F17BF21-ED77-4C7C-9238-DB37C4312231}" destId="{90AC98D6-6E28-4DB9-B109-78E48372E1D7}" srcOrd="2" destOrd="0" presId="urn:microsoft.com/office/officeart/2009/3/layout/StepUpProcess"/>
    <dgm:cxn modelId="{ACAFCE03-6991-4014-AE35-146B47D0395B}" type="presParOf" srcId="{01F6F6A5-A441-40FC-82FE-34736FF6C78F}" destId="{5E64A1E4-2380-49A2-AD8A-6DABD87CBE0E}" srcOrd="11" destOrd="0" presId="urn:microsoft.com/office/officeart/2009/3/layout/StepUpProcess"/>
    <dgm:cxn modelId="{4ED33706-39C6-4693-843E-9C06F4A76984}" type="presParOf" srcId="{5E64A1E4-2380-49A2-AD8A-6DABD87CBE0E}" destId="{F41B68EB-1E2F-4D9A-AB1A-7EAD2F046FFF}" srcOrd="0" destOrd="0" presId="urn:microsoft.com/office/officeart/2009/3/layout/StepUpProcess"/>
    <dgm:cxn modelId="{E7BC10F9-3E67-464F-82E1-B3031FA39C48}" type="presParOf" srcId="{01F6F6A5-A441-40FC-82FE-34736FF6C78F}" destId="{3397CD7A-27F2-44A1-AED9-60FB2FB53598}" srcOrd="12" destOrd="0" presId="urn:microsoft.com/office/officeart/2009/3/layout/StepUpProcess"/>
    <dgm:cxn modelId="{81E70257-CC0D-4D78-B279-718A9077D925}" type="presParOf" srcId="{3397CD7A-27F2-44A1-AED9-60FB2FB53598}" destId="{44679D59-0B3B-4D72-ABB8-DC795E727519}" srcOrd="0" destOrd="0" presId="urn:microsoft.com/office/officeart/2009/3/layout/StepUpProcess"/>
    <dgm:cxn modelId="{955CDBCB-1A23-4F7A-A712-EE49C119885A}" type="presParOf" srcId="{3397CD7A-27F2-44A1-AED9-60FB2FB53598}" destId="{60422E57-71D3-4676-8A8E-1613648E283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2400" b="1" dirty="0" smtClean="0">
              <a:solidFill>
                <a:schemeClr val="bg1"/>
              </a:solidFill>
              <a:cs typeface="B Nazanin" panose="00000400000000000000" pitchFamily="2" charset="-78"/>
            </a:rPr>
            <a:t>زیست محیطی (آب و خاک)</a:t>
          </a:r>
          <a:endParaRPr lang="en-US" sz="2400" b="1" dirty="0">
            <a:solidFill>
              <a:schemeClr val="bg1"/>
            </a:solidFill>
            <a:cs typeface="B Nazanin" panose="00000400000000000000" pitchFamily="2" charset="-78"/>
          </a:endParaRPr>
        </a:p>
      </dgm:t>
    </dgm:pt>
    <dgm:pt modelId="{95DA1E7F-EB47-4227-837D-8CFB4CDC20FA}" type="parTrans" cxnId="{95B9B769-AAB2-4B6F-9CE9-B2DF8BB94E5A}">
      <dgm:prSet/>
      <dgm:spPr/>
      <dgm:t>
        <a:bodyPr/>
        <a:lstStyle/>
        <a:p>
          <a:endParaRPr lang="en-US" sz="44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4400" b="1">
            <a:solidFill>
              <a:schemeClr val="accent1">
                <a:lumMod val="75000"/>
              </a:schemeClr>
            </a:solidFill>
            <a:cs typeface="B Nazanin" panose="00000400000000000000" pitchFamily="2" charset="-78"/>
          </a:endParaRPr>
        </a:p>
      </dgm:t>
    </dgm:pt>
    <dgm:pt modelId="{84BA0ACF-2E1F-4B1C-9819-CF803DEB8EF8}">
      <dgm:prSet phldrT="[Text]" custT="1"/>
      <dgm:spPr/>
      <dgm:t>
        <a:bodyPr/>
        <a:lstStyle/>
        <a:p>
          <a:pPr rtl="1"/>
          <a:r>
            <a:rPr lang="ar-SA" sz="1100" dirty="0" smtClean="0">
              <a:effectLst/>
              <a:cs typeface="B Nazanin" panose="00000400000000000000" pitchFamily="2" charset="-78"/>
            </a:rPr>
            <a:t>کیفیت پایین آب در برخی روستاها</a:t>
          </a:r>
          <a:endParaRPr lang="en-US" sz="1100" b="1" dirty="0">
            <a:solidFill>
              <a:schemeClr val="accent1">
                <a:lumMod val="75000"/>
              </a:schemeClr>
            </a:solidFill>
            <a:cs typeface="B Nazanin" panose="00000400000000000000" pitchFamily="2" charset="-78"/>
          </a:endParaRPr>
        </a:p>
      </dgm:t>
    </dgm:pt>
    <dgm:pt modelId="{0F5843BB-D455-47AA-8EA4-C8256A4FEA68}" type="parTrans" cxnId="{0DE095EB-5211-4732-B02C-7BFD193CBE90}">
      <dgm:prSet/>
      <dgm:spPr/>
      <dgm:t>
        <a:bodyPr/>
        <a:lstStyle/>
        <a:p>
          <a:endParaRPr lang="en-US" sz="4400" b="1">
            <a:solidFill>
              <a:schemeClr val="accent1">
                <a:lumMod val="75000"/>
              </a:schemeClr>
            </a:solidFill>
            <a:cs typeface="B Nazanin" panose="00000400000000000000" pitchFamily="2" charset="-78"/>
          </a:endParaRPr>
        </a:p>
      </dgm:t>
    </dgm:pt>
    <dgm:pt modelId="{21DC1FF3-2B17-42AA-8FC9-51ECEE7DFCFA}" type="sibTrans" cxnId="{0DE095EB-5211-4732-B02C-7BFD193CBE90}">
      <dgm:prSet/>
      <dgm:spPr/>
      <dgm:t>
        <a:bodyPr/>
        <a:lstStyle/>
        <a:p>
          <a:endParaRPr lang="en-US" sz="4400" b="1">
            <a:solidFill>
              <a:schemeClr val="accent1">
                <a:lumMod val="75000"/>
              </a:schemeClr>
            </a:solidFill>
            <a:cs typeface="B Nazanin" panose="00000400000000000000" pitchFamily="2" charset="-78"/>
          </a:endParaRPr>
        </a:p>
      </dgm:t>
    </dgm:pt>
    <dgm:pt modelId="{79E1A87B-B511-468D-B8A4-A3F04D91E117}">
      <dgm:prSet/>
      <dgm:spPr/>
      <dgm:t>
        <a:bodyPr/>
        <a:lstStyle/>
        <a:p>
          <a:endParaRPr lang="en-US">
            <a:cs typeface="B Nazanin" panose="00000400000000000000" pitchFamily="2" charset="-78"/>
          </a:endParaRPr>
        </a:p>
      </dgm:t>
    </dgm:pt>
    <dgm:pt modelId="{1BE7AAB8-B2DF-40F9-B9E6-88D34F719B35}" type="parTrans" cxnId="{CF854622-FAB3-4F23-9906-EAE61003AE7B}">
      <dgm:prSet/>
      <dgm:spPr/>
      <dgm:t>
        <a:bodyPr/>
        <a:lstStyle/>
        <a:p>
          <a:endParaRPr lang="en-US">
            <a:cs typeface="B Nazanin" panose="00000400000000000000" pitchFamily="2" charset="-78"/>
          </a:endParaRPr>
        </a:p>
      </dgm:t>
    </dgm:pt>
    <dgm:pt modelId="{23F770EE-E11B-4838-BB09-17F5767E6223}" type="sibTrans" cxnId="{CF854622-FAB3-4F23-9906-EAE61003AE7B}">
      <dgm:prSet/>
      <dgm:spPr/>
      <dgm:t>
        <a:bodyPr/>
        <a:lstStyle/>
        <a:p>
          <a:endParaRPr lang="en-US">
            <a:cs typeface="B Nazanin" panose="00000400000000000000" pitchFamily="2" charset="-78"/>
          </a:endParaRPr>
        </a:p>
      </dgm:t>
    </dgm:pt>
    <dgm:pt modelId="{57D9CE42-A313-4268-B18D-5072C1B62A85}">
      <dgm:prSet/>
      <dgm:spPr/>
      <dgm:t>
        <a:bodyPr/>
        <a:lstStyle/>
        <a:p>
          <a:pPr rtl="1"/>
          <a:r>
            <a:rPr lang="ar-SA" smtClean="0">
              <a:effectLst/>
              <a:cs typeface="B Nazanin" panose="00000400000000000000" pitchFamily="2" charset="-78"/>
            </a:rPr>
            <a:t>- عدم تعادل دام و مراتع</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48BB6F37-F2AF-4432-9A5D-E07763EB4964}" type="parTrans" cxnId="{E75EEE40-A058-4D11-842C-867C10A6D250}">
      <dgm:prSet/>
      <dgm:spPr/>
      <dgm:t>
        <a:bodyPr/>
        <a:lstStyle/>
        <a:p>
          <a:endParaRPr lang="en-US">
            <a:cs typeface="B Nazanin" panose="00000400000000000000" pitchFamily="2" charset="-78"/>
          </a:endParaRPr>
        </a:p>
      </dgm:t>
    </dgm:pt>
    <dgm:pt modelId="{FDCE4B35-C475-431F-A9DA-8B545620903E}" type="sibTrans" cxnId="{E75EEE40-A058-4D11-842C-867C10A6D250}">
      <dgm:prSet/>
      <dgm:spPr/>
      <dgm:t>
        <a:bodyPr/>
        <a:lstStyle/>
        <a:p>
          <a:endParaRPr lang="en-US">
            <a:cs typeface="B Nazanin" panose="00000400000000000000" pitchFamily="2" charset="-78"/>
          </a:endParaRPr>
        </a:p>
      </dgm:t>
    </dgm:pt>
    <dgm:pt modelId="{7F974047-F54E-4430-84E9-1608A3291284}">
      <dgm:prSet/>
      <dgm:spPr/>
      <dgm:t>
        <a:bodyPr/>
        <a:lstStyle/>
        <a:p>
          <a:pPr rtl="1"/>
          <a:r>
            <a:rPr lang="ar-SA" dirty="0" smtClean="0">
              <a:effectLst/>
              <a:cs typeface="B Nazanin" panose="00000400000000000000" pitchFamily="2" charset="-78"/>
            </a:rPr>
            <a:t>- بروز خشکسالی و کم آبی و عدم استفاده صحیح از آب </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5194B346-FBA0-490A-9807-2F767F5EF142}" type="parTrans" cxnId="{D8F563AB-1583-466F-8914-373B6DDB1CC8}">
      <dgm:prSet/>
      <dgm:spPr/>
      <dgm:t>
        <a:bodyPr/>
        <a:lstStyle/>
        <a:p>
          <a:endParaRPr lang="en-US">
            <a:cs typeface="B Nazanin" panose="00000400000000000000" pitchFamily="2" charset="-78"/>
          </a:endParaRPr>
        </a:p>
      </dgm:t>
    </dgm:pt>
    <dgm:pt modelId="{5A38897B-EA2A-4AAB-90AC-BDB599173178}" type="sibTrans" cxnId="{D8F563AB-1583-466F-8914-373B6DDB1CC8}">
      <dgm:prSet/>
      <dgm:spPr/>
      <dgm:t>
        <a:bodyPr/>
        <a:lstStyle/>
        <a:p>
          <a:endParaRPr lang="en-US">
            <a:cs typeface="B Nazanin" panose="00000400000000000000" pitchFamily="2" charset="-78"/>
          </a:endParaRPr>
        </a:p>
      </dgm:t>
    </dgm:pt>
    <dgm:pt modelId="{649433F1-5523-4BFB-AAE8-EBA95FEAE67B}">
      <dgm:prSet/>
      <dgm:spPr/>
      <dgm:t>
        <a:bodyPr/>
        <a:lstStyle/>
        <a:p>
          <a:pPr rtl="1"/>
          <a:r>
            <a:rPr lang="ar-SA" dirty="0" smtClean="0">
              <a:effectLst/>
              <a:cs typeface="B Nazanin" panose="00000400000000000000" pitchFamily="2" charset="-78"/>
            </a:rPr>
            <a:t>- قرارگیری سازه­ها در مسیل­ها در برخی روستاها و نبود سیل بند برای مهار سیل در زمان بحران </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2B117863-9B60-4CEE-8565-C4A96597E7CA}" type="parTrans" cxnId="{87484935-86FF-4479-BEF0-D9D901C415CB}">
      <dgm:prSet/>
      <dgm:spPr/>
      <dgm:t>
        <a:bodyPr/>
        <a:lstStyle/>
        <a:p>
          <a:endParaRPr lang="en-US">
            <a:cs typeface="B Nazanin" panose="00000400000000000000" pitchFamily="2" charset="-78"/>
          </a:endParaRPr>
        </a:p>
      </dgm:t>
    </dgm:pt>
    <dgm:pt modelId="{89D25F1F-6761-4133-B138-9E53562B2CC0}" type="sibTrans" cxnId="{87484935-86FF-4479-BEF0-D9D901C415CB}">
      <dgm:prSet/>
      <dgm:spPr/>
      <dgm:t>
        <a:bodyPr/>
        <a:lstStyle/>
        <a:p>
          <a:endParaRPr lang="en-US">
            <a:cs typeface="B Nazanin" panose="00000400000000000000" pitchFamily="2" charset="-78"/>
          </a:endParaRPr>
        </a:p>
      </dgm:t>
    </dgm:pt>
    <dgm:pt modelId="{58E1EB04-5534-419A-BD5D-129027170B0E}">
      <dgm:prSet/>
      <dgm:spPr/>
      <dgm:t>
        <a:bodyPr/>
        <a:lstStyle/>
        <a:p>
          <a:pPr rtl="1"/>
          <a:r>
            <a:rPr lang="ar-SA" dirty="0" smtClean="0">
              <a:effectLst/>
              <a:cs typeface="B Nazanin" panose="00000400000000000000" pitchFamily="2" charset="-78"/>
            </a:rPr>
            <a:t>- نبود مکان مناسب برای دفع زباله و رها شدن زباله در اطراف روستاها</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1A8D1605-EE46-4CA2-AD4F-4295ADD8B299}" type="parTrans" cxnId="{8601FC62-87A1-47C3-92DF-BA6F2339CDB8}">
      <dgm:prSet/>
      <dgm:spPr/>
      <dgm:t>
        <a:bodyPr/>
        <a:lstStyle/>
        <a:p>
          <a:endParaRPr lang="en-US">
            <a:cs typeface="B Nazanin" panose="00000400000000000000" pitchFamily="2" charset="-78"/>
          </a:endParaRPr>
        </a:p>
      </dgm:t>
    </dgm:pt>
    <dgm:pt modelId="{658E0059-0617-4520-B487-05A45EBE0F50}" type="sibTrans" cxnId="{8601FC62-87A1-47C3-92DF-BA6F2339CDB8}">
      <dgm:prSet/>
      <dgm:spPr/>
      <dgm:t>
        <a:bodyPr/>
        <a:lstStyle/>
        <a:p>
          <a:endParaRPr lang="en-US">
            <a:cs typeface="B Nazanin" panose="00000400000000000000" pitchFamily="2" charset="-78"/>
          </a:endParaRPr>
        </a:p>
      </dgm:t>
    </dgm:pt>
    <dgm:pt modelId="{686F357C-3466-448A-8DA7-D92D70652106}">
      <dgm:prSet/>
      <dgm:spPr/>
      <dgm:t>
        <a:bodyPr/>
        <a:lstStyle/>
        <a:p>
          <a:pPr rtl="1"/>
          <a:r>
            <a:rPr lang="ar-SA" dirty="0" smtClean="0">
              <a:effectLst/>
              <a:cs typeface="B Nazanin" panose="00000400000000000000" pitchFamily="2" charset="-78"/>
            </a:rPr>
            <a:t>- آلودگی منطقه به دلیل هدایت فاضلاب‌های سطحی شهر و روستا</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76330738-C037-42DD-9F3B-B89C566F9991}" type="parTrans" cxnId="{0369641C-FC32-47D2-8EA4-D103A552DFDF}">
      <dgm:prSet/>
      <dgm:spPr/>
      <dgm:t>
        <a:bodyPr/>
        <a:lstStyle/>
        <a:p>
          <a:endParaRPr lang="en-US">
            <a:cs typeface="B Nazanin" panose="00000400000000000000" pitchFamily="2" charset="-78"/>
          </a:endParaRPr>
        </a:p>
      </dgm:t>
    </dgm:pt>
    <dgm:pt modelId="{BE9892B4-D909-4097-BCBB-4BA06904AECC}" type="sibTrans" cxnId="{0369641C-FC32-47D2-8EA4-D103A552DFDF}">
      <dgm:prSet/>
      <dgm:spPr/>
      <dgm:t>
        <a:bodyPr/>
        <a:lstStyle/>
        <a:p>
          <a:endParaRPr lang="en-US">
            <a:cs typeface="B Nazanin" panose="00000400000000000000" pitchFamily="2" charset="-78"/>
          </a:endParaRPr>
        </a:p>
      </dgm:t>
    </dgm:pt>
    <dgm:pt modelId="{885A55A9-6EF5-466F-B632-E23464657E22}">
      <dgm:prSet/>
      <dgm:spPr/>
      <dgm:t>
        <a:bodyPr/>
        <a:lstStyle/>
        <a:p>
          <a:pPr rtl="1"/>
          <a:r>
            <a:rPr lang="ar-SA" dirty="0" smtClean="0">
              <a:effectLst/>
              <a:cs typeface="B Nazanin" panose="00000400000000000000" pitchFamily="2" charset="-78"/>
            </a:rPr>
            <a:t>- ساخت و ساز در زمین­های مرغوب کشاورزی پیرامون روستاها</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8DB65045-C2AF-44D9-9C46-429D6BE7766A}" type="parTrans" cxnId="{8D342978-ED69-4701-83BA-2CED709E36DE}">
      <dgm:prSet/>
      <dgm:spPr/>
      <dgm:t>
        <a:bodyPr/>
        <a:lstStyle/>
        <a:p>
          <a:endParaRPr lang="en-US">
            <a:cs typeface="B Nazanin" panose="00000400000000000000" pitchFamily="2" charset="-78"/>
          </a:endParaRPr>
        </a:p>
      </dgm:t>
    </dgm:pt>
    <dgm:pt modelId="{0073768A-FC8D-4C0A-9E7B-E5D0ADD2C799}" type="sibTrans" cxnId="{8D342978-ED69-4701-83BA-2CED709E36DE}">
      <dgm:prSet/>
      <dgm:spPr/>
      <dgm:t>
        <a:bodyPr/>
        <a:lstStyle/>
        <a:p>
          <a:endParaRPr lang="en-US">
            <a:cs typeface="B Nazanin" panose="00000400000000000000" pitchFamily="2" charset="-78"/>
          </a:endParaRPr>
        </a:p>
      </dgm:t>
    </dgm:pt>
    <dgm:pt modelId="{86BCA438-8E50-4373-BA06-F7A6B26950BF}">
      <dgm:prSet/>
      <dgm:spPr/>
      <dgm:t>
        <a:bodyPr/>
        <a:lstStyle/>
        <a:p>
          <a:pPr rtl="1"/>
          <a:r>
            <a:rPr lang="ar-SA" dirty="0" smtClean="0">
              <a:effectLst/>
              <a:cs typeface="B Nazanin" panose="00000400000000000000" pitchFamily="2" charset="-78"/>
            </a:rPr>
            <a:t>- محدودیت استفاده از مراتع از طرف منابع طبیعی</a:t>
          </a:r>
          <a:endParaRPr lang="en-US"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6AA3F604-54A1-42E8-AB0C-D68147BB69DC}" type="parTrans" cxnId="{174BEDD7-FFD2-4286-8240-97395AE26A33}">
      <dgm:prSet/>
      <dgm:spPr/>
      <dgm:t>
        <a:bodyPr/>
        <a:lstStyle/>
        <a:p>
          <a:endParaRPr lang="en-US">
            <a:cs typeface="B Nazanin" panose="00000400000000000000" pitchFamily="2" charset="-78"/>
          </a:endParaRPr>
        </a:p>
      </dgm:t>
    </dgm:pt>
    <dgm:pt modelId="{E4077A6B-D5E1-4917-B309-9A4F75259730}" type="sibTrans" cxnId="{174BEDD7-FFD2-4286-8240-97395AE26A33}">
      <dgm:prSet/>
      <dgm:spPr/>
      <dgm:t>
        <a:bodyPr/>
        <a:lstStyle/>
        <a:p>
          <a:endParaRPr lang="en-US">
            <a:cs typeface="B Nazanin" panose="00000400000000000000" pitchFamily="2" charset="-78"/>
          </a:endParaRPr>
        </a:p>
      </dgm:t>
    </dgm:pt>
    <dgm:pt modelId="{317E17BA-F562-4B25-8F86-D53DB6650E90}" type="pres">
      <dgm:prSet presAssocID="{5609756B-1C70-4892-8DC8-296398AE86DD}" presName="composite" presStyleCnt="0">
        <dgm:presLayoutVars>
          <dgm:chMax val="1"/>
          <dgm:dir/>
          <dgm:resizeHandles val="exact"/>
        </dgm:presLayoutVars>
      </dgm:prSet>
      <dgm:spPr/>
      <dgm:t>
        <a:bodyPr/>
        <a:lstStyle/>
        <a:p>
          <a:endParaRPr lang="en-US"/>
        </a:p>
      </dgm:t>
    </dgm:pt>
    <dgm:pt modelId="{E1F7D0E0-2305-4198-981D-FCC39B2510D7}" type="pres">
      <dgm:prSet presAssocID="{5609756B-1C70-4892-8DC8-296398AE86DD}" presName="radial" presStyleCnt="0">
        <dgm:presLayoutVars>
          <dgm:animLvl val="ctr"/>
        </dgm:presLayoutVars>
      </dgm:prSet>
      <dgm:spPr/>
    </dgm:pt>
    <dgm:pt modelId="{F7E473DE-D73C-43A3-BA54-D63EDE3C45E4}" type="pres">
      <dgm:prSet presAssocID="{8FF528E0-DCA9-48BD-913A-E5AE5654C092}" presName="centerShape" presStyleLbl="vennNode1" presStyleIdx="0" presStyleCnt="9"/>
      <dgm:spPr/>
      <dgm:t>
        <a:bodyPr/>
        <a:lstStyle/>
        <a:p>
          <a:endParaRPr lang="en-US"/>
        </a:p>
      </dgm:t>
    </dgm:pt>
    <dgm:pt modelId="{C13490F6-C0A7-4E53-9045-6620D6C67C24}" type="pres">
      <dgm:prSet presAssocID="{84BA0ACF-2E1F-4B1C-9819-CF803DEB8EF8}" presName="node" presStyleLbl="vennNode1" presStyleIdx="1" presStyleCnt="9">
        <dgm:presLayoutVars>
          <dgm:bulletEnabled val="1"/>
        </dgm:presLayoutVars>
      </dgm:prSet>
      <dgm:spPr/>
      <dgm:t>
        <a:bodyPr/>
        <a:lstStyle/>
        <a:p>
          <a:endParaRPr lang="en-US"/>
        </a:p>
      </dgm:t>
    </dgm:pt>
    <dgm:pt modelId="{E0DCCEDC-676E-475B-A0B8-DD26A250DF11}" type="pres">
      <dgm:prSet presAssocID="{649433F1-5523-4BFB-AAE8-EBA95FEAE67B}" presName="node" presStyleLbl="vennNode1" presStyleIdx="2" presStyleCnt="9">
        <dgm:presLayoutVars>
          <dgm:bulletEnabled val="1"/>
        </dgm:presLayoutVars>
      </dgm:prSet>
      <dgm:spPr/>
      <dgm:t>
        <a:bodyPr/>
        <a:lstStyle/>
        <a:p>
          <a:endParaRPr lang="en-US"/>
        </a:p>
      </dgm:t>
    </dgm:pt>
    <dgm:pt modelId="{C49903D7-E0B9-41D5-BE41-F65BE9D12512}" type="pres">
      <dgm:prSet presAssocID="{686F357C-3466-448A-8DA7-D92D70652106}" presName="node" presStyleLbl="vennNode1" presStyleIdx="3" presStyleCnt="9">
        <dgm:presLayoutVars>
          <dgm:bulletEnabled val="1"/>
        </dgm:presLayoutVars>
      </dgm:prSet>
      <dgm:spPr/>
      <dgm:t>
        <a:bodyPr/>
        <a:lstStyle/>
        <a:p>
          <a:endParaRPr lang="en-US"/>
        </a:p>
      </dgm:t>
    </dgm:pt>
    <dgm:pt modelId="{0646F704-500C-4364-B0A6-738A50B2B77B}" type="pres">
      <dgm:prSet presAssocID="{86BCA438-8E50-4373-BA06-F7A6B26950BF}" presName="node" presStyleLbl="vennNode1" presStyleIdx="4" presStyleCnt="9">
        <dgm:presLayoutVars>
          <dgm:bulletEnabled val="1"/>
        </dgm:presLayoutVars>
      </dgm:prSet>
      <dgm:spPr/>
      <dgm:t>
        <a:bodyPr/>
        <a:lstStyle/>
        <a:p>
          <a:endParaRPr lang="en-US"/>
        </a:p>
      </dgm:t>
    </dgm:pt>
    <dgm:pt modelId="{A75D7D77-33CA-4BEF-810A-C4160E014F02}" type="pres">
      <dgm:prSet presAssocID="{58E1EB04-5534-419A-BD5D-129027170B0E}" presName="node" presStyleLbl="vennNode1" presStyleIdx="5" presStyleCnt="9">
        <dgm:presLayoutVars>
          <dgm:bulletEnabled val="1"/>
        </dgm:presLayoutVars>
      </dgm:prSet>
      <dgm:spPr/>
      <dgm:t>
        <a:bodyPr/>
        <a:lstStyle/>
        <a:p>
          <a:endParaRPr lang="en-US"/>
        </a:p>
      </dgm:t>
    </dgm:pt>
    <dgm:pt modelId="{765A6CEB-913C-40A3-893F-2895BF83587D}" type="pres">
      <dgm:prSet presAssocID="{885A55A9-6EF5-466F-B632-E23464657E22}" presName="node" presStyleLbl="vennNode1" presStyleIdx="6" presStyleCnt="9">
        <dgm:presLayoutVars>
          <dgm:bulletEnabled val="1"/>
        </dgm:presLayoutVars>
      </dgm:prSet>
      <dgm:spPr/>
      <dgm:t>
        <a:bodyPr/>
        <a:lstStyle/>
        <a:p>
          <a:endParaRPr lang="en-US"/>
        </a:p>
      </dgm:t>
    </dgm:pt>
    <dgm:pt modelId="{A3852A96-CABF-41C3-BE27-6AED99A663FC}" type="pres">
      <dgm:prSet presAssocID="{7F974047-F54E-4430-84E9-1608A3291284}" presName="node" presStyleLbl="vennNode1" presStyleIdx="7" presStyleCnt="9">
        <dgm:presLayoutVars>
          <dgm:bulletEnabled val="1"/>
        </dgm:presLayoutVars>
      </dgm:prSet>
      <dgm:spPr/>
      <dgm:t>
        <a:bodyPr/>
        <a:lstStyle/>
        <a:p>
          <a:endParaRPr lang="en-US"/>
        </a:p>
      </dgm:t>
    </dgm:pt>
    <dgm:pt modelId="{0F630095-87A9-45C3-818A-2092536B7F8A}" type="pres">
      <dgm:prSet presAssocID="{57D9CE42-A313-4268-B18D-5072C1B62A85}" presName="node" presStyleLbl="vennNode1" presStyleIdx="8" presStyleCnt="9">
        <dgm:presLayoutVars>
          <dgm:bulletEnabled val="1"/>
        </dgm:presLayoutVars>
      </dgm:prSet>
      <dgm:spPr/>
      <dgm:t>
        <a:bodyPr/>
        <a:lstStyle/>
        <a:p>
          <a:endParaRPr lang="en-US"/>
        </a:p>
      </dgm:t>
    </dgm:pt>
  </dgm:ptLst>
  <dgm:cxnLst>
    <dgm:cxn modelId="{8A05B1ED-6CBD-4A0A-A5C9-326797D7E41D}" type="presOf" srcId="{8FF528E0-DCA9-48BD-913A-E5AE5654C092}" destId="{F7E473DE-D73C-43A3-BA54-D63EDE3C45E4}" srcOrd="0" destOrd="0" presId="urn:microsoft.com/office/officeart/2005/8/layout/radial3"/>
    <dgm:cxn modelId="{A964A3FA-E9F8-4526-8D0F-2A5C788E95E9}" type="presOf" srcId="{57D9CE42-A313-4268-B18D-5072C1B62A85}" destId="{0F630095-87A9-45C3-818A-2092536B7F8A}" srcOrd="0" destOrd="0" presId="urn:microsoft.com/office/officeart/2005/8/layout/radial3"/>
    <dgm:cxn modelId="{E75EEE40-A058-4D11-842C-867C10A6D250}" srcId="{8FF528E0-DCA9-48BD-913A-E5AE5654C092}" destId="{57D9CE42-A313-4268-B18D-5072C1B62A85}" srcOrd="7" destOrd="0" parTransId="{48BB6F37-F2AF-4432-9A5D-E07763EB4964}" sibTransId="{FDCE4B35-C475-431F-A9DA-8B545620903E}"/>
    <dgm:cxn modelId="{0369641C-FC32-47D2-8EA4-D103A552DFDF}" srcId="{8FF528E0-DCA9-48BD-913A-E5AE5654C092}" destId="{686F357C-3466-448A-8DA7-D92D70652106}" srcOrd="2" destOrd="0" parTransId="{76330738-C037-42DD-9F3B-B89C566F9991}" sibTransId="{BE9892B4-D909-4097-BCBB-4BA06904AECC}"/>
    <dgm:cxn modelId="{B4DC0617-0AEC-4844-B331-01EF88667183}" type="presOf" srcId="{885A55A9-6EF5-466F-B632-E23464657E22}" destId="{765A6CEB-913C-40A3-893F-2895BF83587D}" srcOrd="0" destOrd="0" presId="urn:microsoft.com/office/officeart/2005/8/layout/radial3"/>
    <dgm:cxn modelId="{D36D4219-553E-463E-9605-AA236EBD508C}" type="presOf" srcId="{86BCA438-8E50-4373-BA06-F7A6B26950BF}" destId="{0646F704-500C-4364-B0A6-738A50B2B77B}" srcOrd="0" destOrd="0" presId="urn:microsoft.com/office/officeart/2005/8/layout/radial3"/>
    <dgm:cxn modelId="{CF854622-FAB3-4F23-9906-EAE61003AE7B}" srcId="{5609756B-1C70-4892-8DC8-296398AE86DD}" destId="{79E1A87B-B511-468D-B8A4-A3F04D91E117}" srcOrd="1" destOrd="0" parTransId="{1BE7AAB8-B2DF-40F9-B9E6-88D34F719B35}" sibTransId="{23F770EE-E11B-4838-BB09-17F5767E6223}"/>
    <dgm:cxn modelId="{95B9B769-AAB2-4B6F-9CE9-B2DF8BB94E5A}" srcId="{5609756B-1C70-4892-8DC8-296398AE86DD}" destId="{8FF528E0-DCA9-48BD-913A-E5AE5654C092}" srcOrd="0" destOrd="0" parTransId="{95DA1E7F-EB47-4227-837D-8CFB4CDC20FA}" sibTransId="{518BE76E-A181-4BFA-B133-89C7538EC63C}"/>
    <dgm:cxn modelId="{87484935-86FF-4479-BEF0-D9D901C415CB}" srcId="{8FF528E0-DCA9-48BD-913A-E5AE5654C092}" destId="{649433F1-5523-4BFB-AAE8-EBA95FEAE67B}" srcOrd="1" destOrd="0" parTransId="{2B117863-9B60-4CEE-8565-C4A96597E7CA}" sibTransId="{89D25F1F-6761-4133-B138-9E53562B2CC0}"/>
    <dgm:cxn modelId="{8D342978-ED69-4701-83BA-2CED709E36DE}" srcId="{8FF528E0-DCA9-48BD-913A-E5AE5654C092}" destId="{885A55A9-6EF5-466F-B632-E23464657E22}" srcOrd="5" destOrd="0" parTransId="{8DB65045-C2AF-44D9-9C46-429D6BE7766A}" sibTransId="{0073768A-FC8D-4C0A-9E7B-E5D0ADD2C799}"/>
    <dgm:cxn modelId="{588D2315-6F84-4AED-BB9B-FD0A030C40A0}" type="presOf" srcId="{649433F1-5523-4BFB-AAE8-EBA95FEAE67B}" destId="{E0DCCEDC-676E-475B-A0B8-DD26A250DF11}" srcOrd="0" destOrd="0" presId="urn:microsoft.com/office/officeart/2005/8/layout/radial3"/>
    <dgm:cxn modelId="{ACA40A4E-792F-4165-A977-A61B715A84ED}" type="presOf" srcId="{84BA0ACF-2E1F-4B1C-9819-CF803DEB8EF8}" destId="{C13490F6-C0A7-4E53-9045-6620D6C67C24}" srcOrd="0" destOrd="0" presId="urn:microsoft.com/office/officeart/2005/8/layout/radial3"/>
    <dgm:cxn modelId="{9404D142-06BC-405E-9B21-A05C2E88D9C0}" type="presOf" srcId="{7F974047-F54E-4430-84E9-1608A3291284}" destId="{A3852A96-CABF-41C3-BE27-6AED99A663FC}" srcOrd="0" destOrd="0" presId="urn:microsoft.com/office/officeart/2005/8/layout/radial3"/>
    <dgm:cxn modelId="{174BEDD7-FFD2-4286-8240-97395AE26A33}" srcId="{8FF528E0-DCA9-48BD-913A-E5AE5654C092}" destId="{86BCA438-8E50-4373-BA06-F7A6B26950BF}" srcOrd="3" destOrd="0" parTransId="{6AA3F604-54A1-42E8-AB0C-D68147BB69DC}" sibTransId="{E4077A6B-D5E1-4917-B309-9A4F75259730}"/>
    <dgm:cxn modelId="{7D027C6C-F351-49C7-88B0-CFF54A1A53F4}" type="presOf" srcId="{5609756B-1C70-4892-8DC8-296398AE86DD}" destId="{317E17BA-F562-4B25-8F86-D53DB6650E90}" srcOrd="0" destOrd="0" presId="urn:microsoft.com/office/officeart/2005/8/layout/radial3"/>
    <dgm:cxn modelId="{8601FC62-87A1-47C3-92DF-BA6F2339CDB8}" srcId="{8FF528E0-DCA9-48BD-913A-E5AE5654C092}" destId="{58E1EB04-5534-419A-BD5D-129027170B0E}" srcOrd="4" destOrd="0" parTransId="{1A8D1605-EE46-4CA2-AD4F-4295ADD8B299}" sibTransId="{658E0059-0617-4520-B487-05A45EBE0F50}"/>
    <dgm:cxn modelId="{31719A17-8FD4-402B-9DA6-4FB1DF3FB936}" type="presOf" srcId="{58E1EB04-5534-419A-BD5D-129027170B0E}" destId="{A75D7D77-33CA-4BEF-810A-C4160E014F02}" srcOrd="0" destOrd="0" presId="urn:microsoft.com/office/officeart/2005/8/layout/radial3"/>
    <dgm:cxn modelId="{0DE095EB-5211-4732-B02C-7BFD193CBE90}" srcId="{8FF528E0-DCA9-48BD-913A-E5AE5654C092}" destId="{84BA0ACF-2E1F-4B1C-9819-CF803DEB8EF8}" srcOrd="0" destOrd="0" parTransId="{0F5843BB-D455-47AA-8EA4-C8256A4FEA68}" sibTransId="{21DC1FF3-2B17-42AA-8FC9-51ECEE7DFCFA}"/>
    <dgm:cxn modelId="{D8F563AB-1583-466F-8914-373B6DDB1CC8}" srcId="{8FF528E0-DCA9-48BD-913A-E5AE5654C092}" destId="{7F974047-F54E-4430-84E9-1608A3291284}" srcOrd="6" destOrd="0" parTransId="{5194B346-FBA0-490A-9807-2F767F5EF142}" sibTransId="{5A38897B-EA2A-4AAB-90AC-BDB599173178}"/>
    <dgm:cxn modelId="{67C02831-2C2C-4A94-9D4C-0B9ECFBCD71C}" type="presOf" srcId="{686F357C-3466-448A-8DA7-D92D70652106}" destId="{C49903D7-E0B9-41D5-BE41-F65BE9D12512}" srcOrd="0" destOrd="0" presId="urn:microsoft.com/office/officeart/2005/8/layout/radial3"/>
    <dgm:cxn modelId="{46A92F92-4A0C-4A13-AE09-CE0752FC7001}" type="presParOf" srcId="{317E17BA-F562-4B25-8F86-D53DB6650E90}" destId="{E1F7D0E0-2305-4198-981D-FCC39B2510D7}" srcOrd="0" destOrd="0" presId="urn:microsoft.com/office/officeart/2005/8/layout/radial3"/>
    <dgm:cxn modelId="{3F71905B-3185-49F7-8ABA-F88D059EEE92}" type="presParOf" srcId="{E1F7D0E0-2305-4198-981D-FCC39B2510D7}" destId="{F7E473DE-D73C-43A3-BA54-D63EDE3C45E4}" srcOrd="0" destOrd="0" presId="urn:microsoft.com/office/officeart/2005/8/layout/radial3"/>
    <dgm:cxn modelId="{E736777D-685E-4CD3-9AEE-B5DFA54015C0}" type="presParOf" srcId="{E1F7D0E0-2305-4198-981D-FCC39B2510D7}" destId="{C13490F6-C0A7-4E53-9045-6620D6C67C24}" srcOrd="1" destOrd="0" presId="urn:microsoft.com/office/officeart/2005/8/layout/radial3"/>
    <dgm:cxn modelId="{7B05B3C3-6E0D-4A1E-9D74-AA2E26EC7781}" type="presParOf" srcId="{E1F7D0E0-2305-4198-981D-FCC39B2510D7}" destId="{E0DCCEDC-676E-475B-A0B8-DD26A250DF11}" srcOrd="2" destOrd="0" presId="urn:microsoft.com/office/officeart/2005/8/layout/radial3"/>
    <dgm:cxn modelId="{3ECB7239-E7B8-4447-9835-DA44C4EC60B6}" type="presParOf" srcId="{E1F7D0E0-2305-4198-981D-FCC39B2510D7}" destId="{C49903D7-E0B9-41D5-BE41-F65BE9D12512}" srcOrd="3" destOrd="0" presId="urn:microsoft.com/office/officeart/2005/8/layout/radial3"/>
    <dgm:cxn modelId="{597AAF74-05D5-4A8D-9B28-11C94C6C0882}" type="presParOf" srcId="{E1F7D0E0-2305-4198-981D-FCC39B2510D7}" destId="{0646F704-500C-4364-B0A6-738A50B2B77B}" srcOrd="4" destOrd="0" presId="urn:microsoft.com/office/officeart/2005/8/layout/radial3"/>
    <dgm:cxn modelId="{46DB452F-C0B2-459E-8207-B4700BCD4484}" type="presParOf" srcId="{E1F7D0E0-2305-4198-981D-FCC39B2510D7}" destId="{A75D7D77-33CA-4BEF-810A-C4160E014F02}" srcOrd="5" destOrd="0" presId="urn:microsoft.com/office/officeart/2005/8/layout/radial3"/>
    <dgm:cxn modelId="{3E154A13-E523-4086-ABBF-E6C269917180}" type="presParOf" srcId="{E1F7D0E0-2305-4198-981D-FCC39B2510D7}" destId="{765A6CEB-913C-40A3-893F-2895BF83587D}" srcOrd="6" destOrd="0" presId="urn:microsoft.com/office/officeart/2005/8/layout/radial3"/>
    <dgm:cxn modelId="{82C39F8E-4E2D-4D57-92F6-9B2918FA536D}" type="presParOf" srcId="{E1F7D0E0-2305-4198-981D-FCC39B2510D7}" destId="{A3852A96-CABF-41C3-BE27-6AED99A663FC}" srcOrd="7" destOrd="0" presId="urn:microsoft.com/office/officeart/2005/8/layout/radial3"/>
    <dgm:cxn modelId="{EC5FF735-A37A-431C-ABD8-38E1690C042D}" type="presParOf" srcId="{E1F7D0E0-2305-4198-981D-FCC39B2510D7}" destId="{0F630095-87A9-45C3-818A-2092536B7F8A}"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3200" b="1" dirty="0" smtClean="0">
              <a:solidFill>
                <a:schemeClr val="bg1"/>
              </a:solidFill>
              <a:cs typeface="B Titr" panose="00000700000000000000" pitchFamily="2" charset="-78"/>
            </a:rPr>
            <a:t>کالبدی-فضایی</a:t>
          </a:r>
          <a:endParaRPr lang="en-US" sz="3200" b="1" dirty="0">
            <a:solidFill>
              <a:schemeClr val="bg1"/>
            </a:solidFill>
            <a:cs typeface="B Titr" panose="00000700000000000000" pitchFamily="2" charset="-78"/>
          </a:endParaRPr>
        </a:p>
      </dgm:t>
    </dgm:pt>
    <dgm:pt modelId="{95DA1E7F-EB47-4227-837D-8CFB4CDC20FA}" type="parTrans" cxnId="{95B9B769-AAB2-4B6F-9CE9-B2DF8BB94E5A}">
      <dgm:prSet/>
      <dgm:spPr/>
      <dgm:t>
        <a:bodyPr/>
        <a:lstStyle/>
        <a:p>
          <a:endParaRPr lang="en-US" sz="66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6600" b="1">
            <a:solidFill>
              <a:schemeClr val="accent1">
                <a:lumMod val="75000"/>
              </a:schemeClr>
            </a:solidFill>
            <a:cs typeface="B Nazanin" panose="00000400000000000000" pitchFamily="2" charset="-78"/>
          </a:endParaRPr>
        </a:p>
      </dgm:t>
    </dgm:pt>
    <dgm:pt modelId="{3B2711F2-11A9-4054-A117-75899958F37D}">
      <dgm:prSet custT="1"/>
      <dgm:spPr/>
      <dgm:t>
        <a:bodyPr/>
        <a:lstStyle/>
        <a:p>
          <a:pPr rtl="1"/>
          <a:r>
            <a:rPr lang="ar-SA" sz="900" b="1" i="0" u="none" dirty="0" smtClean="0">
              <a:cs typeface="B Nazanin" panose="00000400000000000000" pitchFamily="2" charset="-78"/>
            </a:rPr>
            <a:t>- مشکلات راه­های ارتباطی از قبیل فرسودگی و روکش آسفالت و فقدان شانه به ویژه در جاده­های روستایی </a:t>
          </a:r>
          <a:endParaRPr lang="en-US" sz="900" b="0" i="0" u="none" dirty="0">
            <a:cs typeface="B Nazanin" panose="00000400000000000000" pitchFamily="2" charset="-78"/>
          </a:endParaRPr>
        </a:p>
      </dgm:t>
    </dgm:pt>
    <dgm:pt modelId="{6C19B7F7-ED4E-4A08-A908-40BB5F6CBFD1}" type="parTrans" cxnId="{3C03E502-AC62-452B-832E-6C9E0942F072}">
      <dgm:prSet/>
      <dgm:spPr/>
      <dgm:t>
        <a:bodyPr/>
        <a:lstStyle/>
        <a:p>
          <a:endParaRPr lang="en-US" sz="3200"/>
        </a:p>
      </dgm:t>
    </dgm:pt>
    <dgm:pt modelId="{057830CF-DCD0-4B19-B3D9-0BE3BBCB623E}" type="sibTrans" cxnId="{3C03E502-AC62-452B-832E-6C9E0942F072}">
      <dgm:prSet/>
      <dgm:spPr/>
      <dgm:t>
        <a:bodyPr/>
        <a:lstStyle/>
        <a:p>
          <a:endParaRPr lang="en-US" sz="3200"/>
        </a:p>
      </dgm:t>
    </dgm:pt>
    <dgm:pt modelId="{C4505D82-43E1-4412-85E6-B1DF03335A78}">
      <dgm:prSet custT="1"/>
      <dgm:spPr/>
      <dgm:t>
        <a:bodyPr/>
        <a:lstStyle/>
        <a:p>
          <a:pPr rtl="1"/>
          <a:r>
            <a:rPr lang="ar-SA" sz="900" b="1" i="0" u="none" dirty="0" smtClean="0">
              <a:cs typeface="B Nazanin" panose="00000400000000000000" pitchFamily="2" charset="-78"/>
            </a:rPr>
            <a:t>- کمبود آب شرب در روستاها که از مسایل بسیار مهم در روستاهای سطح شهرستان است</a:t>
          </a:r>
          <a:endParaRPr lang="en-US" sz="900" b="0" i="0" u="none" dirty="0">
            <a:cs typeface="B Nazanin" panose="00000400000000000000" pitchFamily="2" charset="-78"/>
          </a:endParaRPr>
        </a:p>
      </dgm:t>
    </dgm:pt>
    <dgm:pt modelId="{29022D97-4943-4DF2-8BEA-45958EDEC9F8}" type="parTrans" cxnId="{219DA5C8-8E45-4EF3-A52F-19A27D4E6A54}">
      <dgm:prSet/>
      <dgm:spPr/>
      <dgm:t>
        <a:bodyPr/>
        <a:lstStyle/>
        <a:p>
          <a:endParaRPr lang="en-US" sz="3200"/>
        </a:p>
      </dgm:t>
    </dgm:pt>
    <dgm:pt modelId="{1B22937D-9AD9-483C-838D-829A5BC87A24}" type="sibTrans" cxnId="{219DA5C8-8E45-4EF3-A52F-19A27D4E6A54}">
      <dgm:prSet/>
      <dgm:spPr/>
      <dgm:t>
        <a:bodyPr/>
        <a:lstStyle/>
        <a:p>
          <a:endParaRPr lang="en-US" sz="3200"/>
        </a:p>
      </dgm:t>
    </dgm:pt>
    <dgm:pt modelId="{94F5AEFE-A421-40A2-A33A-354A2A017327}">
      <dgm:prSet custT="1"/>
      <dgm:spPr/>
      <dgm:t>
        <a:bodyPr/>
        <a:lstStyle/>
        <a:p>
          <a:pPr rtl="1"/>
          <a:r>
            <a:rPr lang="ar-SA" sz="900" b="1" i="0" u="none" dirty="0" smtClean="0">
              <a:cs typeface="B Nazanin" panose="00000400000000000000" pitchFamily="2" charset="-78"/>
            </a:rPr>
            <a:t>- نبود سیستم فاضلاب در اکثر مناطق و بروز مشکل دفع پساب‌های خانگی</a:t>
          </a:r>
          <a:endParaRPr lang="en-US" sz="900" b="0" i="0" u="none" dirty="0">
            <a:cs typeface="B Nazanin" panose="00000400000000000000" pitchFamily="2" charset="-78"/>
          </a:endParaRPr>
        </a:p>
      </dgm:t>
    </dgm:pt>
    <dgm:pt modelId="{8D29A0AA-5533-497E-B602-CFD1AC67BDCC}" type="parTrans" cxnId="{0B16ED7D-B4C9-4468-BFF8-B1343B715925}">
      <dgm:prSet/>
      <dgm:spPr/>
      <dgm:t>
        <a:bodyPr/>
        <a:lstStyle/>
        <a:p>
          <a:endParaRPr lang="en-US" sz="3200"/>
        </a:p>
      </dgm:t>
    </dgm:pt>
    <dgm:pt modelId="{6AA6E779-189F-4EB3-BAEA-E5DB760EAE3F}" type="sibTrans" cxnId="{0B16ED7D-B4C9-4468-BFF8-B1343B715925}">
      <dgm:prSet/>
      <dgm:spPr/>
      <dgm:t>
        <a:bodyPr/>
        <a:lstStyle/>
        <a:p>
          <a:endParaRPr lang="en-US" sz="3200"/>
        </a:p>
      </dgm:t>
    </dgm:pt>
    <dgm:pt modelId="{FDA3D787-69BA-4C1F-B453-D4D5A7E06FF6}">
      <dgm:prSet custT="1"/>
      <dgm:spPr/>
      <dgm:t>
        <a:bodyPr/>
        <a:lstStyle/>
        <a:p>
          <a:pPr rtl="1"/>
          <a:r>
            <a:rPr lang="ar-SA" sz="900" b="1" i="0" u="none" dirty="0" smtClean="0">
              <a:cs typeface="B Nazanin" panose="00000400000000000000" pitchFamily="2" charset="-78"/>
            </a:rPr>
            <a:t>-کمبود امکانات بهداشتی و درمانی در سطح روستا و مراجعه به شهرهای اطراف برای برخورداری از امکانات</a:t>
          </a:r>
          <a:endParaRPr lang="en-US" sz="900" b="0" i="0" u="none" dirty="0">
            <a:cs typeface="B Nazanin" panose="00000400000000000000" pitchFamily="2" charset="-78"/>
          </a:endParaRPr>
        </a:p>
      </dgm:t>
    </dgm:pt>
    <dgm:pt modelId="{5DEDCB4E-5E6A-4E77-AD49-11D50CD5D670}" type="parTrans" cxnId="{79CD228D-2599-49EC-871F-4314384CE220}">
      <dgm:prSet/>
      <dgm:spPr/>
      <dgm:t>
        <a:bodyPr/>
        <a:lstStyle/>
        <a:p>
          <a:endParaRPr lang="en-US" sz="3200"/>
        </a:p>
      </dgm:t>
    </dgm:pt>
    <dgm:pt modelId="{695EE3D6-4B4F-496E-8596-2757720E05A9}" type="sibTrans" cxnId="{79CD228D-2599-49EC-871F-4314384CE220}">
      <dgm:prSet/>
      <dgm:spPr/>
      <dgm:t>
        <a:bodyPr/>
        <a:lstStyle/>
        <a:p>
          <a:endParaRPr lang="en-US" sz="3200"/>
        </a:p>
      </dgm:t>
    </dgm:pt>
    <dgm:pt modelId="{5B083486-1758-4D84-922D-444F752DE914}">
      <dgm:prSet custT="1"/>
      <dgm:spPr/>
      <dgm:t>
        <a:bodyPr/>
        <a:lstStyle/>
        <a:p>
          <a:pPr rtl="1"/>
          <a:r>
            <a:rPr lang="ar-SA" sz="900" b="1" i="0" u="none" dirty="0" smtClean="0">
              <a:cs typeface="B Nazanin" panose="00000400000000000000" pitchFamily="2" charset="-78"/>
            </a:rPr>
            <a:t>- عدم مقاوم سازی کالبد روستا جهت مقابله با سیل و سایر مخاطرات محیطی</a:t>
          </a:r>
          <a:endParaRPr lang="en-US" sz="900" b="0" i="0" u="none" dirty="0">
            <a:cs typeface="B Nazanin" panose="00000400000000000000" pitchFamily="2" charset="-78"/>
          </a:endParaRPr>
        </a:p>
      </dgm:t>
    </dgm:pt>
    <dgm:pt modelId="{59887E98-FE14-4B7B-A3A1-4263F2EFE011}" type="parTrans" cxnId="{0EC5C334-D973-4362-97BF-FB0581B49E5D}">
      <dgm:prSet/>
      <dgm:spPr/>
      <dgm:t>
        <a:bodyPr/>
        <a:lstStyle/>
        <a:p>
          <a:endParaRPr lang="en-US" sz="3200"/>
        </a:p>
      </dgm:t>
    </dgm:pt>
    <dgm:pt modelId="{1D608FCA-BB5B-4A02-8535-8D7B63EF7617}" type="sibTrans" cxnId="{0EC5C334-D973-4362-97BF-FB0581B49E5D}">
      <dgm:prSet/>
      <dgm:spPr/>
      <dgm:t>
        <a:bodyPr/>
        <a:lstStyle/>
        <a:p>
          <a:endParaRPr lang="en-US" sz="4400"/>
        </a:p>
      </dgm:t>
    </dgm:pt>
    <dgm:pt modelId="{7D01089B-26C7-4F08-8517-643655C89A09}">
      <dgm:prSet custT="1"/>
      <dgm:spPr/>
      <dgm:t>
        <a:bodyPr/>
        <a:lstStyle/>
        <a:p>
          <a:pPr rtl="1"/>
          <a:r>
            <a:rPr lang="ar-SA" sz="900" b="1" i="0" u="none" dirty="0" smtClean="0">
              <a:cs typeface="B Nazanin" panose="00000400000000000000" pitchFamily="2" charset="-78"/>
            </a:rPr>
            <a:t>- مشکلات بهداشت محیط روستا و کمبود امکانات بهداشتی دام­ها</a:t>
          </a:r>
          <a:endParaRPr lang="en-US" sz="900" b="0" i="0" u="none" dirty="0">
            <a:cs typeface="B Nazanin" panose="00000400000000000000" pitchFamily="2" charset="-78"/>
          </a:endParaRPr>
        </a:p>
      </dgm:t>
    </dgm:pt>
    <dgm:pt modelId="{F299E470-9341-45B6-AB99-388B148EDECD}" type="parTrans" cxnId="{58CC66F6-4E7F-4660-9A0D-653F6139FE39}">
      <dgm:prSet/>
      <dgm:spPr/>
      <dgm:t>
        <a:bodyPr/>
        <a:lstStyle/>
        <a:p>
          <a:endParaRPr lang="en-US" sz="3200"/>
        </a:p>
      </dgm:t>
    </dgm:pt>
    <dgm:pt modelId="{DBE73F36-699D-4EF4-9EB1-A48759422143}" type="sibTrans" cxnId="{58CC66F6-4E7F-4660-9A0D-653F6139FE39}">
      <dgm:prSet/>
      <dgm:spPr/>
      <dgm:t>
        <a:bodyPr/>
        <a:lstStyle/>
        <a:p>
          <a:endParaRPr lang="en-US" sz="3200"/>
        </a:p>
      </dgm:t>
    </dgm:pt>
    <dgm:pt modelId="{69F9039F-EB47-41B3-A8D5-594F413FD30A}">
      <dgm:prSet custT="1"/>
      <dgm:spPr/>
      <dgm:t>
        <a:bodyPr/>
        <a:lstStyle/>
        <a:p>
          <a:pPr rtl="1"/>
          <a:r>
            <a:rPr lang="ar-SA" sz="900" b="1" i="0" u="none" dirty="0" smtClean="0">
              <a:cs typeface="B Nazanin" panose="00000400000000000000" pitchFamily="2" charset="-78"/>
            </a:rPr>
            <a:t>- عدم آنتن دهی مناسب تلفن همراه و نبود اینترنت در برخی روستاهای کوهستانی</a:t>
          </a:r>
          <a:endParaRPr lang="en-US" sz="900" b="0" i="0" u="none" dirty="0">
            <a:cs typeface="B Nazanin" panose="00000400000000000000" pitchFamily="2" charset="-78"/>
          </a:endParaRPr>
        </a:p>
      </dgm:t>
    </dgm:pt>
    <dgm:pt modelId="{69B8D2A3-5384-4F96-9D34-E594283FD65F}" type="parTrans" cxnId="{9C9CA5B2-C029-4867-9DFE-215C25863E81}">
      <dgm:prSet/>
      <dgm:spPr/>
      <dgm:t>
        <a:bodyPr/>
        <a:lstStyle/>
        <a:p>
          <a:endParaRPr lang="en-US" sz="3200"/>
        </a:p>
      </dgm:t>
    </dgm:pt>
    <dgm:pt modelId="{61110E1C-CC90-4C79-ABC4-6AD7BF1060DB}" type="sibTrans" cxnId="{9C9CA5B2-C029-4867-9DFE-215C25863E81}">
      <dgm:prSet/>
      <dgm:spPr/>
      <dgm:t>
        <a:bodyPr/>
        <a:lstStyle/>
        <a:p>
          <a:endParaRPr lang="en-US" sz="3200"/>
        </a:p>
      </dgm:t>
    </dgm:pt>
    <dgm:pt modelId="{A7C9B50D-1B47-402D-A1C3-724587D3DC22}">
      <dgm:prSet custT="1"/>
      <dgm:spPr/>
      <dgm:t>
        <a:bodyPr/>
        <a:lstStyle/>
        <a:p>
          <a:pPr rtl="1"/>
          <a:r>
            <a:rPr lang="ar-SA" sz="900" b="1" i="0" u="none" smtClean="0">
              <a:cs typeface="B Nazanin" panose="00000400000000000000" pitchFamily="2" charset="-78"/>
            </a:rPr>
            <a:t>- نبود شبکه گاز رسانی در برخی از روستاها </a:t>
          </a:r>
          <a:endParaRPr lang="en-US" sz="900" b="0" i="0" u="none">
            <a:cs typeface="B Nazanin" panose="00000400000000000000" pitchFamily="2" charset="-78"/>
          </a:endParaRPr>
        </a:p>
      </dgm:t>
    </dgm:pt>
    <dgm:pt modelId="{C0D800C9-AC13-43FA-A49F-A32FBF4A9D36}" type="parTrans" cxnId="{15AD069B-3240-46F8-B511-715A3BB58B8F}">
      <dgm:prSet/>
      <dgm:spPr/>
      <dgm:t>
        <a:bodyPr/>
        <a:lstStyle/>
        <a:p>
          <a:endParaRPr lang="en-US" sz="3200"/>
        </a:p>
      </dgm:t>
    </dgm:pt>
    <dgm:pt modelId="{476132D4-2A19-4D2A-ABD4-3445350A1930}" type="sibTrans" cxnId="{15AD069B-3240-46F8-B511-715A3BB58B8F}">
      <dgm:prSet/>
      <dgm:spPr/>
      <dgm:t>
        <a:bodyPr/>
        <a:lstStyle/>
        <a:p>
          <a:endParaRPr lang="en-US" sz="3200"/>
        </a:p>
      </dgm:t>
    </dgm:pt>
    <dgm:pt modelId="{85FEF885-A8D0-4988-85B1-B2A2BC27A454}">
      <dgm:prSet custT="1"/>
      <dgm:spPr/>
      <dgm:t>
        <a:bodyPr/>
        <a:lstStyle/>
        <a:p>
          <a:pPr rtl="1"/>
          <a:r>
            <a:rPr lang="ar-SA" sz="900" b="1" i="0" u="none" smtClean="0">
              <a:cs typeface="B Nazanin" panose="00000400000000000000" pitchFamily="2" charset="-78"/>
            </a:rPr>
            <a:t>- مشکلات بهسازی و نوسازی مسکن روستایی</a:t>
          </a:r>
          <a:endParaRPr lang="en-US" sz="900" b="0" i="0" u="none">
            <a:cs typeface="B Nazanin" panose="00000400000000000000" pitchFamily="2" charset="-78"/>
          </a:endParaRPr>
        </a:p>
      </dgm:t>
    </dgm:pt>
    <dgm:pt modelId="{80185981-7B8B-4B82-938C-0CE2EB9D32B6}" type="parTrans" cxnId="{218A2355-2546-4BAC-9B13-B489DE120B6B}">
      <dgm:prSet/>
      <dgm:spPr/>
      <dgm:t>
        <a:bodyPr/>
        <a:lstStyle/>
        <a:p>
          <a:endParaRPr lang="en-US" sz="3200"/>
        </a:p>
      </dgm:t>
    </dgm:pt>
    <dgm:pt modelId="{157AADA9-74A7-408C-9F8B-086EBA91D762}" type="sibTrans" cxnId="{218A2355-2546-4BAC-9B13-B489DE120B6B}">
      <dgm:prSet/>
      <dgm:spPr/>
      <dgm:t>
        <a:bodyPr/>
        <a:lstStyle/>
        <a:p>
          <a:endParaRPr lang="en-US" sz="3200"/>
        </a:p>
      </dgm:t>
    </dgm:pt>
    <dgm:pt modelId="{518A2E46-5D93-4043-84D5-0473184EC2B6}">
      <dgm:prSet custT="1"/>
      <dgm:spPr/>
      <dgm:t>
        <a:bodyPr/>
        <a:lstStyle/>
        <a:p>
          <a:pPr rtl="1"/>
          <a:r>
            <a:rPr lang="ar-SA" sz="900" b="1" i="0" u="none" dirty="0" smtClean="0">
              <a:cs typeface="B Nazanin" panose="00000400000000000000" pitchFamily="2" charset="-78"/>
            </a:rPr>
            <a:t>- نبود روشنایی مناسب معابر با وجود زیرساخت­ها و امکانات ایجاد آن</a:t>
          </a:r>
          <a:endParaRPr lang="en-US" sz="900" b="0" i="0" u="none" dirty="0">
            <a:cs typeface="B Nazanin" panose="00000400000000000000" pitchFamily="2" charset="-78"/>
          </a:endParaRPr>
        </a:p>
      </dgm:t>
    </dgm:pt>
    <dgm:pt modelId="{8B8E0402-E626-41CB-A0B4-CA72788D6E3F}" type="parTrans" cxnId="{B430D1CC-21BC-4DD8-B3D6-2D326B63BAD2}">
      <dgm:prSet/>
      <dgm:spPr/>
      <dgm:t>
        <a:bodyPr/>
        <a:lstStyle/>
        <a:p>
          <a:endParaRPr lang="en-US" sz="3200"/>
        </a:p>
      </dgm:t>
    </dgm:pt>
    <dgm:pt modelId="{AA000DB3-F421-49CB-B538-20884383E72E}" type="sibTrans" cxnId="{B430D1CC-21BC-4DD8-B3D6-2D326B63BAD2}">
      <dgm:prSet/>
      <dgm:spPr/>
      <dgm:t>
        <a:bodyPr/>
        <a:lstStyle/>
        <a:p>
          <a:endParaRPr lang="en-US" sz="3200"/>
        </a:p>
      </dgm:t>
    </dgm:pt>
    <dgm:pt modelId="{4F0DB688-5B0D-4389-B7E1-C89BD87CE6CB}">
      <dgm:prSet custT="1"/>
      <dgm:spPr/>
      <dgm:t>
        <a:bodyPr/>
        <a:lstStyle/>
        <a:p>
          <a:pPr rtl="1"/>
          <a:r>
            <a:rPr lang="ar-SA" sz="900" b="1" i="0" u="none" dirty="0" smtClean="0">
              <a:cs typeface="B Nazanin" panose="00000400000000000000" pitchFamily="2" charset="-78"/>
            </a:rPr>
            <a:t>-کمبود خدمات آموزشی کافی و مشکلات نوسازی مدارس و نهایتا مهاجرت اجباری روستاییان</a:t>
          </a:r>
          <a:endParaRPr lang="en-US" sz="900" b="0" i="0" u="none" dirty="0">
            <a:cs typeface="B Nazanin" panose="00000400000000000000" pitchFamily="2" charset="-78"/>
          </a:endParaRPr>
        </a:p>
      </dgm:t>
    </dgm:pt>
    <dgm:pt modelId="{E1DA702F-E627-4640-AF27-CB5B4448ADBC}" type="parTrans" cxnId="{EFCBDC75-8E79-4972-A22A-9F47A1DC3C41}">
      <dgm:prSet/>
      <dgm:spPr/>
      <dgm:t>
        <a:bodyPr/>
        <a:lstStyle/>
        <a:p>
          <a:endParaRPr lang="en-US" sz="3200"/>
        </a:p>
      </dgm:t>
    </dgm:pt>
    <dgm:pt modelId="{22166DC9-8D18-41C7-BF52-B010EEDD5AFC}" type="sibTrans" cxnId="{EFCBDC75-8E79-4972-A22A-9F47A1DC3C41}">
      <dgm:prSet/>
      <dgm:spPr/>
      <dgm:t>
        <a:bodyPr/>
        <a:lstStyle/>
        <a:p>
          <a:endParaRPr lang="en-US" sz="3200"/>
        </a:p>
      </dgm:t>
    </dgm:pt>
    <dgm:pt modelId="{80D141CC-DC7A-4DDF-A003-71BAB58C9BAC}">
      <dgm:prSet custT="1"/>
      <dgm:spPr/>
      <dgm:t>
        <a:bodyPr/>
        <a:lstStyle/>
        <a:p>
          <a:pPr rtl="1"/>
          <a:r>
            <a:rPr lang="ar-SA" sz="900" b="1" i="0" u="none" dirty="0" smtClean="0">
              <a:cs typeface="B Nazanin" panose="00000400000000000000" pitchFamily="2" charset="-78"/>
            </a:rPr>
            <a:t>-کمبود امکانات ورزشی مانند باشگاه و سالن ورزشی</a:t>
          </a:r>
          <a:endParaRPr lang="en-US" sz="900" b="0" i="0" u="none" dirty="0">
            <a:cs typeface="B Nazanin" panose="00000400000000000000" pitchFamily="2" charset="-78"/>
          </a:endParaRPr>
        </a:p>
      </dgm:t>
    </dgm:pt>
    <dgm:pt modelId="{60040AD1-C9ED-49EE-9A8B-366B9F244229}" type="parTrans" cxnId="{9706C034-F268-4BBC-BC65-CA8C971A689B}">
      <dgm:prSet/>
      <dgm:spPr/>
      <dgm:t>
        <a:bodyPr/>
        <a:lstStyle/>
        <a:p>
          <a:endParaRPr lang="en-US" sz="3200"/>
        </a:p>
      </dgm:t>
    </dgm:pt>
    <dgm:pt modelId="{F19DFEAC-90B5-4F8E-97AD-EFAEB167DAEA}" type="sibTrans" cxnId="{9706C034-F268-4BBC-BC65-CA8C971A689B}">
      <dgm:prSet/>
      <dgm:spPr/>
      <dgm:t>
        <a:bodyPr/>
        <a:lstStyle/>
        <a:p>
          <a:endParaRPr lang="en-US" sz="3200"/>
        </a:p>
      </dgm:t>
    </dgm:pt>
    <dgm:pt modelId="{17F3EA71-58DE-4634-90EC-A2F778A5855A}" type="pres">
      <dgm:prSet presAssocID="{5609756B-1C70-4892-8DC8-296398AE86DD}" presName="composite" presStyleCnt="0">
        <dgm:presLayoutVars>
          <dgm:chMax val="1"/>
          <dgm:dir/>
          <dgm:resizeHandles val="exact"/>
        </dgm:presLayoutVars>
      </dgm:prSet>
      <dgm:spPr/>
      <dgm:t>
        <a:bodyPr/>
        <a:lstStyle/>
        <a:p>
          <a:endParaRPr lang="en-US"/>
        </a:p>
      </dgm:t>
    </dgm:pt>
    <dgm:pt modelId="{CE0C4594-D974-4735-BDB3-AF904F2195F4}" type="pres">
      <dgm:prSet presAssocID="{5609756B-1C70-4892-8DC8-296398AE86DD}" presName="radial" presStyleCnt="0">
        <dgm:presLayoutVars>
          <dgm:animLvl val="ctr"/>
        </dgm:presLayoutVars>
      </dgm:prSet>
      <dgm:spPr/>
    </dgm:pt>
    <dgm:pt modelId="{BDBBB219-94B2-42B5-A715-77B2068D3B98}" type="pres">
      <dgm:prSet presAssocID="{8FF528E0-DCA9-48BD-913A-E5AE5654C092}" presName="centerShape" presStyleLbl="vennNode1" presStyleIdx="0" presStyleCnt="13"/>
      <dgm:spPr/>
      <dgm:t>
        <a:bodyPr/>
        <a:lstStyle/>
        <a:p>
          <a:endParaRPr lang="en-US"/>
        </a:p>
      </dgm:t>
    </dgm:pt>
    <dgm:pt modelId="{B4BC118A-C029-4B7E-B79A-01C9E0513E8E}" type="pres">
      <dgm:prSet presAssocID="{3B2711F2-11A9-4054-A117-75899958F37D}" presName="node" presStyleLbl="vennNode1" presStyleIdx="1" presStyleCnt="13">
        <dgm:presLayoutVars>
          <dgm:bulletEnabled val="1"/>
        </dgm:presLayoutVars>
      </dgm:prSet>
      <dgm:spPr/>
      <dgm:t>
        <a:bodyPr/>
        <a:lstStyle/>
        <a:p>
          <a:endParaRPr lang="en-US"/>
        </a:p>
      </dgm:t>
    </dgm:pt>
    <dgm:pt modelId="{4F5595E1-0EB9-438D-B493-2E6AD013F3A6}" type="pres">
      <dgm:prSet presAssocID="{C4505D82-43E1-4412-85E6-B1DF03335A78}" presName="node" presStyleLbl="vennNode1" presStyleIdx="2" presStyleCnt="13">
        <dgm:presLayoutVars>
          <dgm:bulletEnabled val="1"/>
        </dgm:presLayoutVars>
      </dgm:prSet>
      <dgm:spPr/>
      <dgm:t>
        <a:bodyPr/>
        <a:lstStyle/>
        <a:p>
          <a:endParaRPr lang="en-US"/>
        </a:p>
      </dgm:t>
    </dgm:pt>
    <dgm:pt modelId="{50F96558-2D17-42B9-B2A5-BDEA113BB2A4}" type="pres">
      <dgm:prSet presAssocID="{94F5AEFE-A421-40A2-A33A-354A2A017327}" presName="node" presStyleLbl="vennNode1" presStyleIdx="3" presStyleCnt="13">
        <dgm:presLayoutVars>
          <dgm:bulletEnabled val="1"/>
        </dgm:presLayoutVars>
      </dgm:prSet>
      <dgm:spPr/>
      <dgm:t>
        <a:bodyPr/>
        <a:lstStyle/>
        <a:p>
          <a:endParaRPr lang="en-US"/>
        </a:p>
      </dgm:t>
    </dgm:pt>
    <dgm:pt modelId="{6BE9E4DC-F11E-469C-9AF2-C451C887280D}" type="pres">
      <dgm:prSet presAssocID="{FDA3D787-69BA-4C1F-B453-D4D5A7E06FF6}" presName="node" presStyleLbl="vennNode1" presStyleIdx="4" presStyleCnt="13">
        <dgm:presLayoutVars>
          <dgm:bulletEnabled val="1"/>
        </dgm:presLayoutVars>
      </dgm:prSet>
      <dgm:spPr/>
      <dgm:t>
        <a:bodyPr/>
        <a:lstStyle/>
        <a:p>
          <a:endParaRPr lang="en-US"/>
        </a:p>
      </dgm:t>
    </dgm:pt>
    <dgm:pt modelId="{20FC24F6-4DCB-4DE8-906D-119106AFFD8D}" type="pres">
      <dgm:prSet presAssocID="{5B083486-1758-4D84-922D-444F752DE914}" presName="node" presStyleLbl="vennNode1" presStyleIdx="5" presStyleCnt="13">
        <dgm:presLayoutVars>
          <dgm:bulletEnabled val="1"/>
        </dgm:presLayoutVars>
      </dgm:prSet>
      <dgm:spPr/>
      <dgm:t>
        <a:bodyPr/>
        <a:lstStyle/>
        <a:p>
          <a:endParaRPr lang="en-US"/>
        </a:p>
      </dgm:t>
    </dgm:pt>
    <dgm:pt modelId="{A1730660-B70E-4067-A0E9-E1A73132DBA4}" type="pres">
      <dgm:prSet presAssocID="{7D01089B-26C7-4F08-8517-643655C89A09}" presName="node" presStyleLbl="vennNode1" presStyleIdx="6" presStyleCnt="13">
        <dgm:presLayoutVars>
          <dgm:bulletEnabled val="1"/>
        </dgm:presLayoutVars>
      </dgm:prSet>
      <dgm:spPr/>
      <dgm:t>
        <a:bodyPr/>
        <a:lstStyle/>
        <a:p>
          <a:endParaRPr lang="en-US"/>
        </a:p>
      </dgm:t>
    </dgm:pt>
    <dgm:pt modelId="{426A23A8-7224-489A-B58D-CB1F5476A443}" type="pres">
      <dgm:prSet presAssocID="{69F9039F-EB47-41B3-A8D5-594F413FD30A}" presName="node" presStyleLbl="vennNode1" presStyleIdx="7" presStyleCnt="13">
        <dgm:presLayoutVars>
          <dgm:bulletEnabled val="1"/>
        </dgm:presLayoutVars>
      </dgm:prSet>
      <dgm:spPr/>
      <dgm:t>
        <a:bodyPr/>
        <a:lstStyle/>
        <a:p>
          <a:endParaRPr lang="en-US"/>
        </a:p>
      </dgm:t>
    </dgm:pt>
    <dgm:pt modelId="{E8F533CC-9AAE-47B0-93DD-7D31E8572A86}" type="pres">
      <dgm:prSet presAssocID="{A7C9B50D-1B47-402D-A1C3-724587D3DC22}" presName="node" presStyleLbl="vennNode1" presStyleIdx="8" presStyleCnt="13">
        <dgm:presLayoutVars>
          <dgm:bulletEnabled val="1"/>
        </dgm:presLayoutVars>
      </dgm:prSet>
      <dgm:spPr/>
      <dgm:t>
        <a:bodyPr/>
        <a:lstStyle/>
        <a:p>
          <a:endParaRPr lang="en-US"/>
        </a:p>
      </dgm:t>
    </dgm:pt>
    <dgm:pt modelId="{91D68881-8E18-4E22-B162-24D23EF659A7}" type="pres">
      <dgm:prSet presAssocID="{85FEF885-A8D0-4988-85B1-B2A2BC27A454}" presName="node" presStyleLbl="vennNode1" presStyleIdx="9" presStyleCnt="13">
        <dgm:presLayoutVars>
          <dgm:bulletEnabled val="1"/>
        </dgm:presLayoutVars>
      </dgm:prSet>
      <dgm:spPr/>
      <dgm:t>
        <a:bodyPr/>
        <a:lstStyle/>
        <a:p>
          <a:endParaRPr lang="en-US"/>
        </a:p>
      </dgm:t>
    </dgm:pt>
    <dgm:pt modelId="{C006A1B7-92AE-47F8-A291-03DB35380B0E}" type="pres">
      <dgm:prSet presAssocID="{518A2E46-5D93-4043-84D5-0473184EC2B6}" presName="node" presStyleLbl="vennNode1" presStyleIdx="10" presStyleCnt="13">
        <dgm:presLayoutVars>
          <dgm:bulletEnabled val="1"/>
        </dgm:presLayoutVars>
      </dgm:prSet>
      <dgm:spPr/>
      <dgm:t>
        <a:bodyPr/>
        <a:lstStyle/>
        <a:p>
          <a:endParaRPr lang="en-US"/>
        </a:p>
      </dgm:t>
    </dgm:pt>
    <dgm:pt modelId="{5ACB2F90-5CCA-4134-92CB-8D8F52362B53}" type="pres">
      <dgm:prSet presAssocID="{4F0DB688-5B0D-4389-B7E1-C89BD87CE6CB}" presName="node" presStyleLbl="vennNode1" presStyleIdx="11" presStyleCnt="13">
        <dgm:presLayoutVars>
          <dgm:bulletEnabled val="1"/>
        </dgm:presLayoutVars>
      </dgm:prSet>
      <dgm:spPr/>
      <dgm:t>
        <a:bodyPr/>
        <a:lstStyle/>
        <a:p>
          <a:endParaRPr lang="en-US"/>
        </a:p>
      </dgm:t>
    </dgm:pt>
    <dgm:pt modelId="{CBCC2721-80CF-4F9B-A51F-ADB2625395C9}" type="pres">
      <dgm:prSet presAssocID="{80D141CC-DC7A-4DDF-A003-71BAB58C9BAC}" presName="node" presStyleLbl="vennNode1" presStyleIdx="12" presStyleCnt="13">
        <dgm:presLayoutVars>
          <dgm:bulletEnabled val="1"/>
        </dgm:presLayoutVars>
      </dgm:prSet>
      <dgm:spPr/>
      <dgm:t>
        <a:bodyPr/>
        <a:lstStyle/>
        <a:p>
          <a:endParaRPr lang="en-US"/>
        </a:p>
      </dgm:t>
    </dgm:pt>
  </dgm:ptLst>
  <dgm:cxnLst>
    <dgm:cxn modelId="{B430D1CC-21BC-4DD8-B3D6-2D326B63BAD2}" srcId="{8FF528E0-DCA9-48BD-913A-E5AE5654C092}" destId="{518A2E46-5D93-4043-84D5-0473184EC2B6}" srcOrd="9" destOrd="0" parTransId="{8B8E0402-E626-41CB-A0B4-CA72788D6E3F}" sibTransId="{AA000DB3-F421-49CB-B538-20884383E72E}"/>
    <dgm:cxn modelId="{7E311D37-B1B1-4F5D-957D-032F04BBC153}" type="presOf" srcId="{FDA3D787-69BA-4C1F-B453-D4D5A7E06FF6}" destId="{6BE9E4DC-F11E-469C-9AF2-C451C887280D}" srcOrd="0" destOrd="0" presId="urn:microsoft.com/office/officeart/2005/8/layout/radial3"/>
    <dgm:cxn modelId="{218A2355-2546-4BAC-9B13-B489DE120B6B}" srcId="{8FF528E0-DCA9-48BD-913A-E5AE5654C092}" destId="{85FEF885-A8D0-4988-85B1-B2A2BC27A454}" srcOrd="8" destOrd="0" parTransId="{80185981-7B8B-4B82-938C-0CE2EB9D32B6}" sibTransId="{157AADA9-74A7-408C-9F8B-086EBA91D762}"/>
    <dgm:cxn modelId="{BBCC90F1-369A-4630-A8FE-7B3654191361}" type="presOf" srcId="{5609756B-1C70-4892-8DC8-296398AE86DD}" destId="{17F3EA71-58DE-4634-90EC-A2F778A5855A}" srcOrd="0" destOrd="0" presId="urn:microsoft.com/office/officeart/2005/8/layout/radial3"/>
    <dgm:cxn modelId="{79CD228D-2599-49EC-871F-4314384CE220}" srcId="{8FF528E0-DCA9-48BD-913A-E5AE5654C092}" destId="{FDA3D787-69BA-4C1F-B453-D4D5A7E06FF6}" srcOrd="3" destOrd="0" parTransId="{5DEDCB4E-5E6A-4E77-AD49-11D50CD5D670}" sibTransId="{695EE3D6-4B4F-496E-8596-2757720E05A9}"/>
    <dgm:cxn modelId="{77065D07-159B-40DF-BC6C-D157E055D5AA}" type="presOf" srcId="{C4505D82-43E1-4412-85E6-B1DF03335A78}" destId="{4F5595E1-0EB9-438D-B493-2E6AD013F3A6}" srcOrd="0" destOrd="0" presId="urn:microsoft.com/office/officeart/2005/8/layout/radial3"/>
    <dgm:cxn modelId="{9115685C-D6F5-4B11-9CBA-4942EE53B994}" type="presOf" srcId="{80D141CC-DC7A-4DDF-A003-71BAB58C9BAC}" destId="{CBCC2721-80CF-4F9B-A51F-ADB2625395C9}" srcOrd="0" destOrd="0" presId="urn:microsoft.com/office/officeart/2005/8/layout/radial3"/>
    <dgm:cxn modelId="{556559FC-131B-413A-A329-D77D0268B442}" type="presOf" srcId="{94F5AEFE-A421-40A2-A33A-354A2A017327}" destId="{50F96558-2D17-42B9-B2A5-BDEA113BB2A4}" srcOrd="0" destOrd="0" presId="urn:microsoft.com/office/officeart/2005/8/layout/radial3"/>
    <dgm:cxn modelId="{CC00E175-9132-42BB-B845-1275DFA89FC1}" type="presOf" srcId="{69F9039F-EB47-41B3-A8D5-594F413FD30A}" destId="{426A23A8-7224-489A-B58D-CB1F5476A443}" srcOrd="0" destOrd="0" presId="urn:microsoft.com/office/officeart/2005/8/layout/radial3"/>
    <dgm:cxn modelId="{E9FFDBDC-6A05-40EC-B44A-6B7AF21D5138}" type="presOf" srcId="{7D01089B-26C7-4F08-8517-643655C89A09}" destId="{A1730660-B70E-4067-A0E9-E1A73132DBA4}" srcOrd="0" destOrd="0" presId="urn:microsoft.com/office/officeart/2005/8/layout/radial3"/>
    <dgm:cxn modelId="{3D02A839-CCB5-40E5-AB57-2EDEB0EFEBE7}" type="presOf" srcId="{4F0DB688-5B0D-4389-B7E1-C89BD87CE6CB}" destId="{5ACB2F90-5CCA-4134-92CB-8D8F52362B53}" srcOrd="0" destOrd="0" presId="urn:microsoft.com/office/officeart/2005/8/layout/radial3"/>
    <dgm:cxn modelId="{95B9B769-AAB2-4B6F-9CE9-B2DF8BB94E5A}" srcId="{5609756B-1C70-4892-8DC8-296398AE86DD}" destId="{8FF528E0-DCA9-48BD-913A-E5AE5654C092}" srcOrd="0" destOrd="0" parTransId="{95DA1E7F-EB47-4227-837D-8CFB4CDC20FA}" sibTransId="{518BE76E-A181-4BFA-B133-89C7538EC63C}"/>
    <dgm:cxn modelId="{219DA5C8-8E45-4EF3-A52F-19A27D4E6A54}" srcId="{8FF528E0-DCA9-48BD-913A-E5AE5654C092}" destId="{C4505D82-43E1-4412-85E6-B1DF03335A78}" srcOrd="1" destOrd="0" parTransId="{29022D97-4943-4DF2-8BEA-45958EDEC9F8}" sibTransId="{1B22937D-9AD9-483C-838D-829A5BC87A24}"/>
    <dgm:cxn modelId="{3C03E502-AC62-452B-832E-6C9E0942F072}" srcId="{8FF528E0-DCA9-48BD-913A-E5AE5654C092}" destId="{3B2711F2-11A9-4054-A117-75899958F37D}" srcOrd="0" destOrd="0" parTransId="{6C19B7F7-ED4E-4A08-A908-40BB5F6CBFD1}" sibTransId="{057830CF-DCD0-4B19-B3D9-0BE3BBCB623E}"/>
    <dgm:cxn modelId="{15AD069B-3240-46F8-B511-715A3BB58B8F}" srcId="{8FF528E0-DCA9-48BD-913A-E5AE5654C092}" destId="{A7C9B50D-1B47-402D-A1C3-724587D3DC22}" srcOrd="7" destOrd="0" parTransId="{C0D800C9-AC13-43FA-A49F-A32FBF4A9D36}" sibTransId="{476132D4-2A19-4D2A-ABD4-3445350A1930}"/>
    <dgm:cxn modelId="{0BB686FD-4520-4A11-BECE-073A0EE5E290}" type="presOf" srcId="{518A2E46-5D93-4043-84D5-0473184EC2B6}" destId="{C006A1B7-92AE-47F8-A291-03DB35380B0E}" srcOrd="0" destOrd="0" presId="urn:microsoft.com/office/officeart/2005/8/layout/radial3"/>
    <dgm:cxn modelId="{58CC66F6-4E7F-4660-9A0D-653F6139FE39}" srcId="{8FF528E0-DCA9-48BD-913A-E5AE5654C092}" destId="{7D01089B-26C7-4F08-8517-643655C89A09}" srcOrd="5" destOrd="0" parTransId="{F299E470-9341-45B6-AB99-388B148EDECD}" sibTransId="{DBE73F36-699D-4EF4-9EB1-A48759422143}"/>
    <dgm:cxn modelId="{1E953B03-8BFA-434F-866B-770DC3088D9D}" type="presOf" srcId="{A7C9B50D-1B47-402D-A1C3-724587D3DC22}" destId="{E8F533CC-9AAE-47B0-93DD-7D31E8572A86}" srcOrd="0" destOrd="0" presId="urn:microsoft.com/office/officeart/2005/8/layout/radial3"/>
    <dgm:cxn modelId="{E937FD9C-B975-4347-8709-8079016C8DB7}" type="presOf" srcId="{8FF528E0-DCA9-48BD-913A-E5AE5654C092}" destId="{BDBBB219-94B2-42B5-A715-77B2068D3B98}" srcOrd="0" destOrd="0" presId="urn:microsoft.com/office/officeart/2005/8/layout/radial3"/>
    <dgm:cxn modelId="{5C26E2CE-A495-44AA-92A9-29628342D93E}" type="presOf" srcId="{85FEF885-A8D0-4988-85B1-B2A2BC27A454}" destId="{91D68881-8E18-4E22-B162-24D23EF659A7}" srcOrd="0" destOrd="0" presId="urn:microsoft.com/office/officeart/2005/8/layout/radial3"/>
    <dgm:cxn modelId="{9706C034-F268-4BBC-BC65-CA8C971A689B}" srcId="{8FF528E0-DCA9-48BD-913A-E5AE5654C092}" destId="{80D141CC-DC7A-4DDF-A003-71BAB58C9BAC}" srcOrd="11" destOrd="0" parTransId="{60040AD1-C9ED-49EE-9A8B-366B9F244229}" sibTransId="{F19DFEAC-90B5-4F8E-97AD-EFAEB167DAEA}"/>
    <dgm:cxn modelId="{27AF7839-2571-41BE-AD7D-3A86A678771E}" type="presOf" srcId="{5B083486-1758-4D84-922D-444F752DE914}" destId="{20FC24F6-4DCB-4DE8-906D-119106AFFD8D}" srcOrd="0" destOrd="0" presId="urn:microsoft.com/office/officeart/2005/8/layout/radial3"/>
    <dgm:cxn modelId="{CC9BA52B-7FC5-4FB0-BDF2-68362FA6D48A}" type="presOf" srcId="{3B2711F2-11A9-4054-A117-75899958F37D}" destId="{B4BC118A-C029-4B7E-B79A-01C9E0513E8E}" srcOrd="0" destOrd="0" presId="urn:microsoft.com/office/officeart/2005/8/layout/radial3"/>
    <dgm:cxn modelId="{0EC5C334-D973-4362-97BF-FB0581B49E5D}" srcId="{8FF528E0-DCA9-48BD-913A-E5AE5654C092}" destId="{5B083486-1758-4D84-922D-444F752DE914}" srcOrd="4" destOrd="0" parTransId="{59887E98-FE14-4B7B-A3A1-4263F2EFE011}" sibTransId="{1D608FCA-BB5B-4A02-8535-8D7B63EF7617}"/>
    <dgm:cxn modelId="{0B16ED7D-B4C9-4468-BFF8-B1343B715925}" srcId="{8FF528E0-DCA9-48BD-913A-E5AE5654C092}" destId="{94F5AEFE-A421-40A2-A33A-354A2A017327}" srcOrd="2" destOrd="0" parTransId="{8D29A0AA-5533-497E-B602-CFD1AC67BDCC}" sibTransId="{6AA6E779-189F-4EB3-BAEA-E5DB760EAE3F}"/>
    <dgm:cxn modelId="{EFCBDC75-8E79-4972-A22A-9F47A1DC3C41}" srcId="{8FF528E0-DCA9-48BD-913A-E5AE5654C092}" destId="{4F0DB688-5B0D-4389-B7E1-C89BD87CE6CB}" srcOrd="10" destOrd="0" parTransId="{E1DA702F-E627-4640-AF27-CB5B4448ADBC}" sibTransId="{22166DC9-8D18-41C7-BF52-B010EEDD5AFC}"/>
    <dgm:cxn modelId="{9C9CA5B2-C029-4867-9DFE-215C25863E81}" srcId="{8FF528E0-DCA9-48BD-913A-E5AE5654C092}" destId="{69F9039F-EB47-41B3-A8D5-594F413FD30A}" srcOrd="6" destOrd="0" parTransId="{69B8D2A3-5384-4F96-9D34-E594283FD65F}" sibTransId="{61110E1C-CC90-4C79-ABC4-6AD7BF1060DB}"/>
    <dgm:cxn modelId="{ED1004DF-C859-4FD2-987B-C0014BB6F9DF}" type="presParOf" srcId="{17F3EA71-58DE-4634-90EC-A2F778A5855A}" destId="{CE0C4594-D974-4735-BDB3-AF904F2195F4}" srcOrd="0" destOrd="0" presId="urn:microsoft.com/office/officeart/2005/8/layout/radial3"/>
    <dgm:cxn modelId="{684181A1-AE33-4AE6-9ECE-22A5493E0C82}" type="presParOf" srcId="{CE0C4594-D974-4735-BDB3-AF904F2195F4}" destId="{BDBBB219-94B2-42B5-A715-77B2068D3B98}" srcOrd="0" destOrd="0" presId="urn:microsoft.com/office/officeart/2005/8/layout/radial3"/>
    <dgm:cxn modelId="{B6D4DAAD-8980-4220-871B-892FDC86519F}" type="presParOf" srcId="{CE0C4594-D974-4735-BDB3-AF904F2195F4}" destId="{B4BC118A-C029-4B7E-B79A-01C9E0513E8E}" srcOrd="1" destOrd="0" presId="urn:microsoft.com/office/officeart/2005/8/layout/radial3"/>
    <dgm:cxn modelId="{B7871240-3156-45B2-BD2D-1BE6F5FA0575}" type="presParOf" srcId="{CE0C4594-D974-4735-BDB3-AF904F2195F4}" destId="{4F5595E1-0EB9-438D-B493-2E6AD013F3A6}" srcOrd="2" destOrd="0" presId="urn:microsoft.com/office/officeart/2005/8/layout/radial3"/>
    <dgm:cxn modelId="{3C4C20D8-7CBC-4137-80D3-DAA7C0ACA5CD}" type="presParOf" srcId="{CE0C4594-D974-4735-BDB3-AF904F2195F4}" destId="{50F96558-2D17-42B9-B2A5-BDEA113BB2A4}" srcOrd="3" destOrd="0" presId="urn:microsoft.com/office/officeart/2005/8/layout/radial3"/>
    <dgm:cxn modelId="{B0F84DEC-FE60-49E0-A9BC-5C70C8A9858D}" type="presParOf" srcId="{CE0C4594-D974-4735-BDB3-AF904F2195F4}" destId="{6BE9E4DC-F11E-469C-9AF2-C451C887280D}" srcOrd="4" destOrd="0" presId="urn:microsoft.com/office/officeart/2005/8/layout/radial3"/>
    <dgm:cxn modelId="{FE54F84D-6F86-4116-91BA-BF7C39C249C1}" type="presParOf" srcId="{CE0C4594-D974-4735-BDB3-AF904F2195F4}" destId="{20FC24F6-4DCB-4DE8-906D-119106AFFD8D}" srcOrd="5" destOrd="0" presId="urn:microsoft.com/office/officeart/2005/8/layout/radial3"/>
    <dgm:cxn modelId="{BF894411-2CD3-459C-8B43-DAFF779BE00A}" type="presParOf" srcId="{CE0C4594-D974-4735-BDB3-AF904F2195F4}" destId="{A1730660-B70E-4067-A0E9-E1A73132DBA4}" srcOrd="6" destOrd="0" presId="urn:microsoft.com/office/officeart/2005/8/layout/radial3"/>
    <dgm:cxn modelId="{4BC397FD-26F1-4254-B8E2-7F073F5B8053}" type="presParOf" srcId="{CE0C4594-D974-4735-BDB3-AF904F2195F4}" destId="{426A23A8-7224-489A-B58D-CB1F5476A443}" srcOrd="7" destOrd="0" presId="urn:microsoft.com/office/officeart/2005/8/layout/radial3"/>
    <dgm:cxn modelId="{D7670B39-E74F-433A-B3C7-E464E37FD2DF}" type="presParOf" srcId="{CE0C4594-D974-4735-BDB3-AF904F2195F4}" destId="{E8F533CC-9AAE-47B0-93DD-7D31E8572A86}" srcOrd="8" destOrd="0" presId="urn:microsoft.com/office/officeart/2005/8/layout/radial3"/>
    <dgm:cxn modelId="{462E6249-DB5C-4DFA-960E-8B4DE33BAF67}" type="presParOf" srcId="{CE0C4594-D974-4735-BDB3-AF904F2195F4}" destId="{91D68881-8E18-4E22-B162-24D23EF659A7}" srcOrd="9" destOrd="0" presId="urn:microsoft.com/office/officeart/2005/8/layout/radial3"/>
    <dgm:cxn modelId="{3C129E0B-7852-4162-8DEC-4CEFA83DAD2F}" type="presParOf" srcId="{CE0C4594-D974-4735-BDB3-AF904F2195F4}" destId="{C006A1B7-92AE-47F8-A291-03DB35380B0E}" srcOrd="10" destOrd="0" presId="urn:microsoft.com/office/officeart/2005/8/layout/radial3"/>
    <dgm:cxn modelId="{A1318264-C890-4EB6-BBC2-B75095D878E7}" type="presParOf" srcId="{CE0C4594-D974-4735-BDB3-AF904F2195F4}" destId="{5ACB2F90-5CCA-4134-92CB-8D8F52362B53}" srcOrd="11" destOrd="0" presId="urn:microsoft.com/office/officeart/2005/8/layout/radial3"/>
    <dgm:cxn modelId="{A1C61BBF-8B78-4193-879F-3472D1C50F63}" type="presParOf" srcId="{CE0C4594-D974-4735-BDB3-AF904F2195F4}" destId="{CBCC2721-80CF-4F9B-A51F-ADB2625395C9}" srcOrd="12"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1800" b="1" dirty="0" smtClean="0">
              <a:solidFill>
                <a:schemeClr val="bg1"/>
              </a:solidFill>
              <a:cs typeface="B Titr" panose="00000700000000000000" pitchFamily="2" charset="-78"/>
            </a:rPr>
            <a:t>مدیریتی</a:t>
          </a:r>
          <a:endParaRPr lang="en-US" sz="1800" b="1" dirty="0">
            <a:solidFill>
              <a:schemeClr val="bg1"/>
            </a:solidFill>
            <a:cs typeface="B Titr" panose="00000700000000000000" pitchFamily="2" charset="-78"/>
          </a:endParaRPr>
        </a:p>
      </dgm:t>
    </dgm:pt>
    <dgm:pt modelId="{95DA1E7F-EB47-4227-837D-8CFB4CDC20FA}" type="parTrans" cxnId="{95B9B769-AAB2-4B6F-9CE9-B2DF8BB94E5A}">
      <dgm:prSet/>
      <dgm:spPr/>
      <dgm:t>
        <a:bodyPr/>
        <a:lstStyle/>
        <a:p>
          <a:endParaRPr lang="en-US" sz="60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6000" b="1">
            <a:solidFill>
              <a:schemeClr val="accent1">
                <a:lumMod val="75000"/>
              </a:schemeClr>
            </a:solidFill>
            <a:cs typeface="B Nazanin" panose="00000400000000000000" pitchFamily="2" charset="-78"/>
          </a:endParaRPr>
        </a:p>
      </dgm:t>
    </dgm:pt>
    <dgm:pt modelId="{FCA555AD-7336-4A03-8583-43C8EA865CAA}">
      <dgm:prSet/>
      <dgm:spPr/>
      <dgm:t>
        <a:bodyPr/>
        <a:lstStyle/>
        <a:p>
          <a:pPr rtl="1"/>
          <a:r>
            <a:rPr lang="ar-SA" b="1" smtClean="0">
              <a:cs typeface="B Nazanin" panose="00000400000000000000" pitchFamily="2" charset="-78"/>
            </a:rPr>
            <a:t>- پایین بودن سطح سواد برخی از شوراهای اسلامی</a:t>
          </a:r>
          <a:endParaRPr lang="en-US" b="1">
            <a:cs typeface="B Nazanin" panose="00000400000000000000" pitchFamily="2" charset="-78"/>
          </a:endParaRPr>
        </a:p>
      </dgm:t>
    </dgm:pt>
    <dgm:pt modelId="{13FDC337-2EB8-4E7E-8D1A-0F78079665B5}" type="parTrans" cxnId="{2C0D7F54-F7A8-4ED6-A199-A6223760F745}">
      <dgm:prSet/>
      <dgm:spPr/>
      <dgm:t>
        <a:bodyPr/>
        <a:lstStyle/>
        <a:p>
          <a:endParaRPr lang="en-US" b="1">
            <a:cs typeface="B Nazanin" panose="00000400000000000000" pitchFamily="2" charset="-78"/>
          </a:endParaRPr>
        </a:p>
      </dgm:t>
    </dgm:pt>
    <dgm:pt modelId="{8600A79F-FA0F-4994-98C9-5D5C50B57A81}" type="sibTrans" cxnId="{2C0D7F54-F7A8-4ED6-A199-A6223760F745}">
      <dgm:prSet/>
      <dgm:spPr/>
      <dgm:t>
        <a:bodyPr/>
        <a:lstStyle/>
        <a:p>
          <a:endParaRPr lang="en-US" b="1">
            <a:cs typeface="B Nazanin" panose="00000400000000000000" pitchFamily="2" charset="-78"/>
          </a:endParaRPr>
        </a:p>
      </dgm:t>
    </dgm:pt>
    <dgm:pt modelId="{BB74C50B-71EA-4BE0-BB42-EFF4C0387CA6}">
      <dgm:prSet/>
      <dgm:spPr/>
      <dgm:t>
        <a:bodyPr/>
        <a:lstStyle/>
        <a:p>
          <a:pPr rtl="1"/>
          <a:r>
            <a:rPr lang="ar-SA" b="1" smtClean="0">
              <a:cs typeface="B Nazanin" panose="00000400000000000000" pitchFamily="2" charset="-78"/>
            </a:rPr>
            <a:t>- نبود نهاد دهیاری در برخی از روستاها</a:t>
          </a:r>
          <a:endParaRPr lang="en-US" b="1">
            <a:cs typeface="B Nazanin" panose="00000400000000000000" pitchFamily="2" charset="-78"/>
          </a:endParaRPr>
        </a:p>
      </dgm:t>
    </dgm:pt>
    <dgm:pt modelId="{18D8586F-EFD7-49D3-81FC-5F8CFA323B25}" type="parTrans" cxnId="{413A18F9-D228-4E65-86F8-53F04761343C}">
      <dgm:prSet/>
      <dgm:spPr/>
      <dgm:t>
        <a:bodyPr/>
        <a:lstStyle/>
        <a:p>
          <a:endParaRPr lang="en-US" b="1">
            <a:cs typeface="B Nazanin" panose="00000400000000000000" pitchFamily="2" charset="-78"/>
          </a:endParaRPr>
        </a:p>
      </dgm:t>
    </dgm:pt>
    <dgm:pt modelId="{4D3500B8-5EF0-4DF7-9162-A1FA45A86C8F}" type="sibTrans" cxnId="{413A18F9-D228-4E65-86F8-53F04761343C}">
      <dgm:prSet/>
      <dgm:spPr/>
      <dgm:t>
        <a:bodyPr/>
        <a:lstStyle/>
        <a:p>
          <a:endParaRPr lang="en-US" b="1">
            <a:cs typeface="B Nazanin" panose="00000400000000000000" pitchFamily="2" charset="-78"/>
          </a:endParaRPr>
        </a:p>
      </dgm:t>
    </dgm:pt>
    <dgm:pt modelId="{D1E2CC1A-3916-4535-9FC1-652941ECA9A7}">
      <dgm:prSet/>
      <dgm:spPr/>
      <dgm:t>
        <a:bodyPr/>
        <a:lstStyle/>
        <a:p>
          <a:pPr rtl="1"/>
          <a:r>
            <a:rPr lang="ar-SA" b="1" smtClean="0">
              <a:cs typeface="B Nazanin" panose="00000400000000000000" pitchFamily="2" charset="-78"/>
            </a:rPr>
            <a:t>- عدم اجرای طرح­های هادی روستایی و مشکل بازنگری آنها</a:t>
          </a:r>
          <a:endParaRPr lang="en-US" b="1">
            <a:cs typeface="B Nazanin" panose="00000400000000000000" pitchFamily="2" charset="-78"/>
          </a:endParaRPr>
        </a:p>
      </dgm:t>
    </dgm:pt>
    <dgm:pt modelId="{06E832B4-2B65-4EA6-A0E2-C8B714A4C630}" type="parTrans" cxnId="{85EC1633-C4C8-40F2-8248-57298D36CF65}">
      <dgm:prSet/>
      <dgm:spPr/>
      <dgm:t>
        <a:bodyPr/>
        <a:lstStyle/>
        <a:p>
          <a:endParaRPr lang="en-US" b="1">
            <a:cs typeface="B Nazanin" panose="00000400000000000000" pitchFamily="2" charset="-78"/>
          </a:endParaRPr>
        </a:p>
      </dgm:t>
    </dgm:pt>
    <dgm:pt modelId="{40B75CC3-CF70-4DFC-A6E3-1FFB9DA0D535}" type="sibTrans" cxnId="{85EC1633-C4C8-40F2-8248-57298D36CF65}">
      <dgm:prSet/>
      <dgm:spPr/>
      <dgm:t>
        <a:bodyPr/>
        <a:lstStyle/>
        <a:p>
          <a:endParaRPr lang="en-US" b="1">
            <a:cs typeface="B Nazanin" panose="00000400000000000000" pitchFamily="2" charset="-78"/>
          </a:endParaRPr>
        </a:p>
      </dgm:t>
    </dgm:pt>
    <dgm:pt modelId="{63F4E259-A770-4AC7-981D-B7E4C230943B}">
      <dgm:prSet/>
      <dgm:spPr/>
      <dgm:t>
        <a:bodyPr/>
        <a:lstStyle/>
        <a:p>
          <a:pPr rtl="1"/>
          <a:r>
            <a:rPr lang="ar-SA" b="1" dirty="0" smtClean="0">
              <a:cs typeface="B Nazanin" panose="00000400000000000000" pitchFamily="2" charset="-78"/>
            </a:rPr>
            <a:t>- بروکراسی اداری در زمینه  اخذ مجوز فعالیت</a:t>
          </a:r>
          <a:endParaRPr lang="en-US" b="1" dirty="0">
            <a:cs typeface="B Nazanin" panose="00000400000000000000" pitchFamily="2" charset="-78"/>
          </a:endParaRPr>
        </a:p>
      </dgm:t>
    </dgm:pt>
    <dgm:pt modelId="{0A8B816A-4EC2-4834-9678-904E8CD4B159}" type="parTrans" cxnId="{EB3F676A-51EC-45A9-9046-47143D3EE969}">
      <dgm:prSet/>
      <dgm:spPr/>
      <dgm:t>
        <a:bodyPr/>
        <a:lstStyle/>
        <a:p>
          <a:endParaRPr lang="en-US" b="1">
            <a:cs typeface="B Nazanin" panose="00000400000000000000" pitchFamily="2" charset="-78"/>
          </a:endParaRPr>
        </a:p>
      </dgm:t>
    </dgm:pt>
    <dgm:pt modelId="{B794395E-B919-4EDF-9304-F665243B73F8}" type="sibTrans" cxnId="{EB3F676A-51EC-45A9-9046-47143D3EE969}">
      <dgm:prSet/>
      <dgm:spPr/>
      <dgm:t>
        <a:bodyPr/>
        <a:lstStyle/>
        <a:p>
          <a:endParaRPr lang="en-US" b="1">
            <a:cs typeface="B Nazanin" panose="00000400000000000000" pitchFamily="2" charset="-78"/>
          </a:endParaRPr>
        </a:p>
      </dgm:t>
    </dgm:pt>
    <dgm:pt modelId="{B38F52BF-7A5D-45CF-8988-FA5F5E36788A}">
      <dgm:prSet/>
      <dgm:spPr/>
      <dgm:t>
        <a:bodyPr/>
        <a:lstStyle/>
        <a:p>
          <a:pPr rtl="1"/>
          <a:r>
            <a:rPr lang="ar-SA" b="1" dirty="0" smtClean="0">
              <a:cs typeface="B Nazanin" panose="00000400000000000000" pitchFamily="2" charset="-78"/>
            </a:rPr>
            <a:t>- مشکل مالکیت اراضی و اسناد زمین­های و</a:t>
          </a:r>
          <a:r>
            <a:rPr lang="fa-IR" b="1" dirty="0" smtClean="0">
              <a:cs typeface="B Nazanin" panose="00000400000000000000" pitchFamily="2" charset="-78"/>
            </a:rPr>
            <a:t>قف</a:t>
          </a:r>
          <a:r>
            <a:rPr lang="ar-SA" b="1" dirty="0" smtClean="0">
              <a:cs typeface="B Nazanin" panose="00000400000000000000" pitchFamily="2" charset="-78"/>
            </a:rPr>
            <a:t>ی</a:t>
          </a:r>
          <a:endParaRPr lang="en-US" b="1" dirty="0">
            <a:cs typeface="B Nazanin" panose="00000400000000000000" pitchFamily="2" charset="-78"/>
          </a:endParaRPr>
        </a:p>
      </dgm:t>
    </dgm:pt>
    <dgm:pt modelId="{EC39BAB2-BC2A-4128-AB81-77BEE1C6F0AD}" type="parTrans" cxnId="{0859ADF5-C895-4C22-A7FD-127AEF700F24}">
      <dgm:prSet/>
      <dgm:spPr/>
      <dgm:t>
        <a:bodyPr/>
        <a:lstStyle/>
        <a:p>
          <a:endParaRPr lang="en-US" b="1">
            <a:cs typeface="B Nazanin" panose="00000400000000000000" pitchFamily="2" charset="-78"/>
          </a:endParaRPr>
        </a:p>
      </dgm:t>
    </dgm:pt>
    <dgm:pt modelId="{9A6B46BD-A300-4148-AB58-C2A53B86EBB7}" type="sibTrans" cxnId="{0859ADF5-C895-4C22-A7FD-127AEF700F24}">
      <dgm:prSet/>
      <dgm:spPr/>
      <dgm:t>
        <a:bodyPr/>
        <a:lstStyle/>
        <a:p>
          <a:endParaRPr lang="en-US" b="1">
            <a:cs typeface="B Nazanin" panose="00000400000000000000" pitchFamily="2" charset="-78"/>
          </a:endParaRPr>
        </a:p>
      </dgm:t>
    </dgm:pt>
    <dgm:pt modelId="{E193C223-0073-4BD5-9051-C11C40464088}">
      <dgm:prSet/>
      <dgm:spPr/>
      <dgm:t>
        <a:bodyPr/>
        <a:lstStyle/>
        <a:p>
          <a:pPr rtl="1"/>
          <a:r>
            <a:rPr lang="ar-SA" b="1" smtClean="0">
              <a:cs typeface="B Nazanin" panose="00000400000000000000" pitchFamily="2" charset="-78"/>
            </a:rPr>
            <a:t>- مشکل توزیع کود شیمیایی برای مصارف کشاورزی روستاییان</a:t>
          </a:r>
          <a:endParaRPr lang="en-US" b="1">
            <a:cs typeface="B Nazanin" panose="00000400000000000000" pitchFamily="2" charset="-78"/>
          </a:endParaRPr>
        </a:p>
      </dgm:t>
    </dgm:pt>
    <dgm:pt modelId="{C7229EDE-5852-42F3-A5A3-E087B9D4C030}" type="parTrans" cxnId="{4CDF0263-A56F-4F81-8F82-183D0046E816}">
      <dgm:prSet/>
      <dgm:spPr/>
      <dgm:t>
        <a:bodyPr/>
        <a:lstStyle/>
        <a:p>
          <a:endParaRPr lang="en-US" b="1">
            <a:cs typeface="B Nazanin" panose="00000400000000000000" pitchFamily="2" charset="-78"/>
          </a:endParaRPr>
        </a:p>
      </dgm:t>
    </dgm:pt>
    <dgm:pt modelId="{23ACFEB4-707D-42F2-806F-45D9D1AB4858}" type="sibTrans" cxnId="{4CDF0263-A56F-4F81-8F82-183D0046E816}">
      <dgm:prSet/>
      <dgm:spPr/>
      <dgm:t>
        <a:bodyPr/>
        <a:lstStyle/>
        <a:p>
          <a:endParaRPr lang="en-US" b="1">
            <a:cs typeface="B Nazanin" panose="00000400000000000000" pitchFamily="2" charset="-78"/>
          </a:endParaRPr>
        </a:p>
      </dgm:t>
    </dgm:pt>
    <dgm:pt modelId="{1684CF20-4DC2-46A8-8176-2E3415BFB737}" type="pres">
      <dgm:prSet presAssocID="{5609756B-1C70-4892-8DC8-296398AE86DD}" presName="composite" presStyleCnt="0">
        <dgm:presLayoutVars>
          <dgm:chMax val="1"/>
          <dgm:dir/>
          <dgm:resizeHandles val="exact"/>
        </dgm:presLayoutVars>
      </dgm:prSet>
      <dgm:spPr/>
      <dgm:t>
        <a:bodyPr/>
        <a:lstStyle/>
        <a:p>
          <a:endParaRPr lang="en-US"/>
        </a:p>
      </dgm:t>
    </dgm:pt>
    <dgm:pt modelId="{9E4B3003-A0A9-4403-889E-9B4FA9C6A486}" type="pres">
      <dgm:prSet presAssocID="{5609756B-1C70-4892-8DC8-296398AE86DD}" presName="radial" presStyleCnt="0">
        <dgm:presLayoutVars>
          <dgm:animLvl val="ctr"/>
        </dgm:presLayoutVars>
      </dgm:prSet>
      <dgm:spPr/>
    </dgm:pt>
    <dgm:pt modelId="{78BB7BD3-855F-45B1-9205-BBFCBB25C98F}" type="pres">
      <dgm:prSet presAssocID="{8FF528E0-DCA9-48BD-913A-E5AE5654C092}" presName="centerShape" presStyleLbl="vennNode1" presStyleIdx="0" presStyleCnt="7"/>
      <dgm:spPr/>
      <dgm:t>
        <a:bodyPr/>
        <a:lstStyle/>
        <a:p>
          <a:endParaRPr lang="en-US"/>
        </a:p>
      </dgm:t>
    </dgm:pt>
    <dgm:pt modelId="{1FDDA3D9-021D-40F9-B936-6E15FC2B4AB4}" type="pres">
      <dgm:prSet presAssocID="{FCA555AD-7336-4A03-8583-43C8EA865CAA}" presName="node" presStyleLbl="vennNode1" presStyleIdx="1" presStyleCnt="7">
        <dgm:presLayoutVars>
          <dgm:bulletEnabled val="1"/>
        </dgm:presLayoutVars>
      </dgm:prSet>
      <dgm:spPr/>
      <dgm:t>
        <a:bodyPr/>
        <a:lstStyle/>
        <a:p>
          <a:endParaRPr lang="en-US"/>
        </a:p>
      </dgm:t>
    </dgm:pt>
    <dgm:pt modelId="{A6C30CBF-5BC0-428D-ABB0-2A4DEB403F6A}" type="pres">
      <dgm:prSet presAssocID="{BB74C50B-71EA-4BE0-BB42-EFF4C0387CA6}" presName="node" presStyleLbl="vennNode1" presStyleIdx="2" presStyleCnt="7">
        <dgm:presLayoutVars>
          <dgm:bulletEnabled val="1"/>
        </dgm:presLayoutVars>
      </dgm:prSet>
      <dgm:spPr/>
      <dgm:t>
        <a:bodyPr/>
        <a:lstStyle/>
        <a:p>
          <a:endParaRPr lang="en-US"/>
        </a:p>
      </dgm:t>
    </dgm:pt>
    <dgm:pt modelId="{A42EC7B9-4E71-446C-BC84-6BC6BD4F8FF0}" type="pres">
      <dgm:prSet presAssocID="{D1E2CC1A-3916-4535-9FC1-652941ECA9A7}" presName="node" presStyleLbl="vennNode1" presStyleIdx="3" presStyleCnt="7">
        <dgm:presLayoutVars>
          <dgm:bulletEnabled val="1"/>
        </dgm:presLayoutVars>
      </dgm:prSet>
      <dgm:spPr/>
      <dgm:t>
        <a:bodyPr/>
        <a:lstStyle/>
        <a:p>
          <a:endParaRPr lang="en-US"/>
        </a:p>
      </dgm:t>
    </dgm:pt>
    <dgm:pt modelId="{6BC3A066-9384-4B93-A86E-EA8DFA929DD7}" type="pres">
      <dgm:prSet presAssocID="{63F4E259-A770-4AC7-981D-B7E4C230943B}" presName="node" presStyleLbl="vennNode1" presStyleIdx="4" presStyleCnt="7">
        <dgm:presLayoutVars>
          <dgm:bulletEnabled val="1"/>
        </dgm:presLayoutVars>
      </dgm:prSet>
      <dgm:spPr/>
      <dgm:t>
        <a:bodyPr/>
        <a:lstStyle/>
        <a:p>
          <a:endParaRPr lang="en-US"/>
        </a:p>
      </dgm:t>
    </dgm:pt>
    <dgm:pt modelId="{32C35F99-39EA-4E34-A976-2E1A612844DA}" type="pres">
      <dgm:prSet presAssocID="{B38F52BF-7A5D-45CF-8988-FA5F5E36788A}" presName="node" presStyleLbl="vennNode1" presStyleIdx="5" presStyleCnt="7">
        <dgm:presLayoutVars>
          <dgm:bulletEnabled val="1"/>
        </dgm:presLayoutVars>
      </dgm:prSet>
      <dgm:spPr/>
      <dgm:t>
        <a:bodyPr/>
        <a:lstStyle/>
        <a:p>
          <a:endParaRPr lang="en-US"/>
        </a:p>
      </dgm:t>
    </dgm:pt>
    <dgm:pt modelId="{6DC50F33-0B6A-43D3-AFE5-29CD0E70E05A}" type="pres">
      <dgm:prSet presAssocID="{E193C223-0073-4BD5-9051-C11C40464088}" presName="node" presStyleLbl="vennNode1" presStyleIdx="6" presStyleCnt="7">
        <dgm:presLayoutVars>
          <dgm:bulletEnabled val="1"/>
        </dgm:presLayoutVars>
      </dgm:prSet>
      <dgm:spPr/>
      <dgm:t>
        <a:bodyPr/>
        <a:lstStyle/>
        <a:p>
          <a:endParaRPr lang="en-US"/>
        </a:p>
      </dgm:t>
    </dgm:pt>
  </dgm:ptLst>
  <dgm:cxnLst>
    <dgm:cxn modelId="{2C0D7F54-F7A8-4ED6-A199-A6223760F745}" srcId="{8FF528E0-DCA9-48BD-913A-E5AE5654C092}" destId="{FCA555AD-7336-4A03-8583-43C8EA865CAA}" srcOrd="0" destOrd="0" parTransId="{13FDC337-2EB8-4E7E-8D1A-0F78079665B5}" sibTransId="{8600A79F-FA0F-4994-98C9-5D5C50B57A81}"/>
    <dgm:cxn modelId="{28896496-8FFD-4AFA-95B4-69D02C219196}" type="presOf" srcId="{FCA555AD-7336-4A03-8583-43C8EA865CAA}" destId="{1FDDA3D9-021D-40F9-B936-6E15FC2B4AB4}" srcOrd="0" destOrd="0" presId="urn:microsoft.com/office/officeart/2005/8/layout/radial3"/>
    <dgm:cxn modelId="{52160D7F-0970-4A97-BF12-DEFC510E90B9}" type="presOf" srcId="{5609756B-1C70-4892-8DC8-296398AE86DD}" destId="{1684CF20-4DC2-46A8-8176-2E3415BFB737}" srcOrd="0" destOrd="0" presId="urn:microsoft.com/office/officeart/2005/8/layout/radial3"/>
    <dgm:cxn modelId="{85EC1633-C4C8-40F2-8248-57298D36CF65}" srcId="{8FF528E0-DCA9-48BD-913A-E5AE5654C092}" destId="{D1E2CC1A-3916-4535-9FC1-652941ECA9A7}" srcOrd="2" destOrd="0" parTransId="{06E832B4-2B65-4EA6-A0E2-C8B714A4C630}" sibTransId="{40B75CC3-CF70-4DFC-A6E3-1FFB9DA0D535}"/>
    <dgm:cxn modelId="{95B9B769-AAB2-4B6F-9CE9-B2DF8BB94E5A}" srcId="{5609756B-1C70-4892-8DC8-296398AE86DD}" destId="{8FF528E0-DCA9-48BD-913A-E5AE5654C092}" srcOrd="0" destOrd="0" parTransId="{95DA1E7F-EB47-4227-837D-8CFB4CDC20FA}" sibTransId="{518BE76E-A181-4BFA-B133-89C7538EC63C}"/>
    <dgm:cxn modelId="{1694ADCF-96B5-4067-9CD5-9504835F3BB3}" type="presOf" srcId="{63F4E259-A770-4AC7-981D-B7E4C230943B}" destId="{6BC3A066-9384-4B93-A86E-EA8DFA929DD7}" srcOrd="0" destOrd="0" presId="urn:microsoft.com/office/officeart/2005/8/layout/radial3"/>
    <dgm:cxn modelId="{0859ADF5-C895-4C22-A7FD-127AEF700F24}" srcId="{8FF528E0-DCA9-48BD-913A-E5AE5654C092}" destId="{B38F52BF-7A5D-45CF-8988-FA5F5E36788A}" srcOrd="4" destOrd="0" parTransId="{EC39BAB2-BC2A-4128-AB81-77BEE1C6F0AD}" sibTransId="{9A6B46BD-A300-4148-AB58-C2A53B86EBB7}"/>
    <dgm:cxn modelId="{55F4979C-BB9B-404A-BABA-42BDE950DC42}" type="presOf" srcId="{BB74C50B-71EA-4BE0-BB42-EFF4C0387CA6}" destId="{A6C30CBF-5BC0-428D-ABB0-2A4DEB403F6A}" srcOrd="0" destOrd="0" presId="urn:microsoft.com/office/officeart/2005/8/layout/radial3"/>
    <dgm:cxn modelId="{5F8456AE-E381-466F-9AE8-708BCCF99E3A}" type="presOf" srcId="{E193C223-0073-4BD5-9051-C11C40464088}" destId="{6DC50F33-0B6A-43D3-AFE5-29CD0E70E05A}" srcOrd="0" destOrd="0" presId="urn:microsoft.com/office/officeart/2005/8/layout/radial3"/>
    <dgm:cxn modelId="{01A402CA-434B-48A7-A1F6-913898AD21AC}" type="presOf" srcId="{B38F52BF-7A5D-45CF-8988-FA5F5E36788A}" destId="{32C35F99-39EA-4E34-A976-2E1A612844DA}" srcOrd="0" destOrd="0" presId="urn:microsoft.com/office/officeart/2005/8/layout/radial3"/>
    <dgm:cxn modelId="{142C5435-A66B-4DD2-8506-82D0113E52E5}" type="presOf" srcId="{8FF528E0-DCA9-48BD-913A-E5AE5654C092}" destId="{78BB7BD3-855F-45B1-9205-BBFCBB25C98F}" srcOrd="0" destOrd="0" presId="urn:microsoft.com/office/officeart/2005/8/layout/radial3"/>
    <dgm:cxn modelId="{EB3F676A-51EC-45A9-9046-47143D3EE969}" srcId="{8FF528E0-DCA9-48BD-913A-E5AE5654C092}" destId="{63F4E259-A770-4AC7-981D-B7E4C230943B}" srcOrd="3" destOrd="0" parTransId="{0A8B816A-4EC2-4834-9678-904E8CD4B159}" sibTransId="{B794395E-B919-4EDF-9304-F665243B73F8}"/>
    <dgm:cxn modelId="{4CDF0263-A56F-4F81-8F82-183D0046E816}" srcId="{8FF528E0-DCA9-48BD-913A-E5AE5654C092}" destId="{E193C223-0073-4BD5-9051-C11C40464088}" srcOrd="5" destOrd="0" parTransId="{C7229EDE-5852-42F3-A5A3-E087B9D4C030}" sibTransId="{23ACFEB4-707D-42F2-806F-45D9D1AB4858}"/>
    <dgm:cxn modelId="{4BCBD19D-898D-45AC-A2C7-48FF95230CD3}" type="presOf" srcId="{D1E2CC1A-3916-4535-9FC1-652941ECA9A7}" destId="{A42EC7B9-4E71-446C-BC84-6BC6BD4F8FF0}" srcOrd="0" destOrd="0" presId="urn:microsoft.com/office/officeart/2005/8/layout/radial3"/>
    <dgm:cxn modelId="{413A18F9-D228-4E65-86F8-53F04761343C}" srcId="{8FF528E0-DCA9-48BD-913A-E5AE5654C092}" destId="{BB74C50B-71EA-4BE0-BB42-EFF4C0387CA6}" srcOrd="1" destOrd="0" parTransId="{18D8586F-EFD7-49D3-81FC-5F8CFA323B25}" sibTransId="{4D3500B8-5EF0-4DF7-9162-A1FA45A86C8F}"/>
    <dgm:cxn modelId="{2FFF65FD-1CC4-423A-9874-FA8DBB61350F}" type="presParOf" srcId="{1684CF20-4DC2-46A8-8176-2E3415BFB737}" destId="{9E4B3003-A0A9-4403-889E-9B4FA9C6A486}" srcOrd="0" destOrd="0" presId="urn:microsoft.com/office/officeart/2005/8/layout/radial3"/>
    <dgm:cxn modelId="{255EC480-CB29-45F1-A30E-99F695CFF125}" type="presParOf" srcId="{9E4B3003-A0A9-4403-889E-9B4FA9C6A486}" destId="{78BB7BD3-855F-45B1-9205-BBFCBB25C98F}" srcOrd="0" destOrd="0" presId="urn:microsoft.com/office/officeart/2005/8/layout/radial3"/>
    <dgm:cxn modelId="{EC602C32-E278-4C75-8566-D3223320892A}" type="presParOf" srcId="{9E4B3003-A0A9-4403-889E-9B4FA9C6A486}" destId="{1FDDA3D9-021D-40F9-B936-6E15FC2B4AB4}" srcOrd="1" destOrd="0" presId="urn:microsoft.com/office/officeart/2005/8/layout/radial3"/>
    <dgm:cxn modelId="{AD94D8C8-09B4-4385-BAC9-238D05450C95}" type="presParOf" srcId="{9E4B3003-A0A9-4403-889E-9B4FA9C6A486}" destId="{A6C30CBF-5BC0-428D-ABB0-2A4DEB403F6A}" srcOrd="2" destOrd="0" presId="urn:microsoft.com/office/officeart/2005/8/layout/radial3"/>
    <dgm:cxn modelId="{10634196-2D66-4AAD-8521-218500291975}" type="presParOf" srcId="{9E4B3003-A0A9-4403-889E-9B4FA9C6A486}" destId="{A42EC7B9-4E71-446C-BC84-6BC6BD4F8FF0}" srcOrd="3" destOrd="0" presId="urn:microsoft.com/office/officeart/2005/8/layout/radial3"/>
    <dgm:cxn modelId="{70BB78BA-29DD-4562-B28F-8C3D5CF55185}" type="presParOf" srcId="{9E4B3003-A0A9-4403-889E-9B4FA9C6A486}" destId="{6BC3A066-9384-4B93-A86E-EA8DFA929DD7}" srcOrd="4" destOrd="0" presId="urn:microsoft.com/office/officeart/2005/8/layout/radial3"/>
    <dgm:cxn modelId="{BE44E248-2A2C-4133-9856-61D909C9086A}" type="presParOf" srcId="{9E4B3003-A0A9-4403-889E-9B4FA9C6A486}" destId="{32C35F99-39EA-4E34-A976-2E1A612844DA}" srcOrd="5" destOrd="0" presId="urn:microsoft.com/office/officeart/2005/8/layout/radial3"/>
    <dgm:cxn modelId="{789DEFF6-BFE6-48F2-913C-5649FB6AB705}" type="presParOf" srcId="{9E4B3003-A0A9-4403-889E-9B4FA9C6A486}" destId="{6DC50F33-0B6A-43D3-AFE5-29CD0E70E05A}"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3200" b="1" dirty="0" smtClean="0">
              <a:solidFill>
                <a:schemeClr val="tx1"/>
              </a:solidFill>
              <a:cs typeface="B Titr" panose="00000700000000000000" pitchFamily="2" charset="-78"/>
            </a:rPr>
            <a:t>اقتصادی</a:t>
          </a:r>
          <a:endParaRPr lang="en-US" sz="3200" b="1" dirty="0">
            <a:solidFill>
              <a:schemeClr val="tx1"/>
            </a:solidFill>
            <a:cs typeface="B Titr" panose="00000700000000000000" pitchFamily="2" charset="-78"/>
          </a:endParaRPr>
        </a:p>
      </dgm:t>
    </dgm:pt>
    <dgm:pt modelId="{95DA1E7F-EB47-4227-837D-8CFB4CDC20FA}" type="parTrans" cxnId="{95B9B769-AAB2-4B6F-9CE9-B2DF8BB94E5A}">
      <dgm:prSet/>
      <dgm:spPr/>
      <dgm:t>
        <a:bodyPr/>
        <a:lstStyle/>
        <a:p>
          <a:endParaRPr lang="en-US" sz="40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4000" b="1">
            <a:solidFill>
              <a:schemeClr val="accent1">
                <a:lumMod val="75000"/>
              </a:schemeClr>
            </a:solidFill>
            <a:cs typeface="B Nazanin" panose="00000400000000000000" pitchFamily="2" charset="-78"/>
          </a:endParaRPr>
        </a:p>
      </dgm:t>
    </dgm:pt>
    <dgm:pt modelId="{84BA0ACF-2E1F-4B1C-9819-CF803DEB8EF8}">
      <dgm:prSet phldrT="[Text]" custT="1"/>
      <dgm:spPr/>
      <dgm:t>
        <a:bodyPr/>
        <a:lstStyle/>
        <a:p>
          <a:pPr rtl="1"/>
          <a:r>
            <a:rPr lang="ar-SA" sz="1050" b="1" dirty="0" smtClean="0">
              <a:solidFill>
                <a:schemeClr val="tx1"/>
              </a:solidFill>
              <a:effectLst/>
              <a:cs typeface="B Nazanin" panose="00000400000000000000" pitchFamily="2" charset="-78"/>
            </a:rPr>
            <a:t>- کمبود اشتغال کافی و وجود بیکاری جوانان روستایی</a:t>
          </a:r>
          <a:endParaRPr lang="en-US" sz="1050" b="1" dirty="0">
            <a:solidFill>
              <a:schemeClr val="tx1"/>
            </a:solidFill>
            <a:cs typeface="B Nazanin" panose="00000400000000000000" pitchFamily="2" charset="-78"/>
          </a:endParaRPr>
        </a:p>
      </dgm:t>
    </dgm:pt>
    <dgm:pt modelId="{0F5843BB-D455-47AA-8EA4-C8256A4FEA68}" type="parTrans" cxnId="{0DE095EB-5211-4732-B02C-7BFD193CBE90}">
      <dgm:prSet/>
      <dgm:spPr/>
      <dgm:t>
        <a:bodyPr/>
        <a:lstStyle/>
        <a:p>
          <a:endParaRPr lang="en-US" sz="4000" b="1">
            <a:solidFill>
              <a:schemeClr val="tx1"/>
            </a:solidFill>
            <a:cs typeface="B Nazanin" panose="00000400000000000000" pitchFamily="2" charset="-78"/>
          </a:endParaRPr>
        </a:p>
      </dgm:t>
    </dgm:pt>
    <dgm:pt modelId="{21DC1FF3-2B17-42AA-8FC9-51ECEE7DFCFA}" type="sibTrans" cxnId="{0DE095EB-5211-4732-B02C-7BFD193CBE90}">
      <dgm:prSet/>
      <dgm:spPr/>
      <dgm:t>
        <a:bodyPr/>
        <a:lstStyle/>
        <a:p>
          <a:endParaRPr lang="en-US" sz="4000" b="1">
            <a:solidFill>
              <a:schemeClr val="accent1">
                <a:lumMod val="75000"/>
              </a:schemeClr>
            </a:solidFill>
            <a:cs typeface="B Nazanin" panose="00000400000000000000" pitchFamily="2" charset="-78"/>
          </a:endParaRPr>
        </a:p>
      </dgm:t>
    </dgm:pt>
    <dgm:pt modelId="{269612C3-FEAB-4C81-BE61-0457496B580D}">
      <dgm:prSet phldrT="[Text]" custT="1"/>
      <dgm:spPr/>
      <dgm:t>
        <a:bodyPr/>
        <a:lstStyle/>
        <a:p>
          <a:pPr rtl="1"/>
          <a:r>
            <a:rPr lang="ar-SA" sz="1050" b="1" dirty="0" smtClean="0">
              <a:solidFill>
                <a:schemeClr val="tx1"/>
              </a:solidFill>
              <a:effectLst/>
              <a:cs typeface="B Nazanin" panose="00000400000000000000" pitchFamily="2" charset="-78"/>
            </a:rPr>
            <a:t>-کاهش تولیدات کشاورزی به دلیل کمبود آب و بروز خشکسالی</a:t>
          </a:r>
          <a:endParaRPr lang="en-US" sz="1050" b="1" dirty="0">
            <a:solidFill>
              <a:schemeClr val="tx1"/>
            </a:solidFill>
            <a:cs typeface="B Nazanin" panose="00000400000000000000" pitchFamily="2" charset="-78"/>
          </a:endParaRPr>
        </a:p>
      </dgm:t>
    </dgm:pt>
    <dgm:pt modelId="{690755FE-CEA3-47E9-86AB-99F27DE6D78D}" type="parTrans" cxnId="{9DB08DF4-E06D-41D6-A8DB-2CBF180F70B2}">
      <dgm:prSet/>
      <dgm:spPr/>
      <dgm:t>
        <a:bodyPr/>
        <a:lstStyle/>
        <a:p>
          <a:endParaRPr lang="en-US" sz="4000" b="1">
            <a:solidFill>
              <a:schemeClr val="tx1"/>
            </a:solidFill>
            <a:cs typeface="B Nazanin" panose="00000400000000000000" pitchFamily="2" charset="-78"/>
          </a:endParaRPr>
        </a:p>
      </dgm:t>
    </dgm:pt>
    <dgm:pt modelId="{4801ED35-78C6-4034-A3B1-675B4F257ACF}" type="sibTrans" cxnId="{9DB08DF4-E06D-41D6-A8DB-2CBF180F70B2}">
      <dgm:prSet/>
      <dgm:spPr/>
      <dgm:t>
        <a:bodyPr/>
        <a:lstStyle/>
        <a:p>
          <a:endParaRPr lang="en-US" sz="4000" b="1">
            <a:solidFill>
              <a:schemeClr val="accent1">
                <a:lumMod val="75000"/>
              </a:schemeClr>
            </a:solidFill>
            <a:cs typeface="B Nazanin" panose="00000400000000000000" pitchFamily="2" charset="-78"/>
          </a:endParaRPr>
        </a:p>
      </dgm:t>
    </dgm:pt>
    <dgm:pt modelId="{7024AADF-0D0D-4AB6-BA1A-BF9FF9F19C49}">
      <dgm:prSet phldrT="[Text]" custT="1"/>
      <dgm:spPr/>
      <dgm:t>
        <a:bodyPr/>
        <a:lstStyle/>
        <a:p>
          <a:pPr rtl="1"/>
          <a:r>
            <a:rPr lang="ar-SA" sz="1050" b="1" dirty="0" smtClean="0">
              <a:solidFill>
                <a:schemeClr val="tx1"/>
              </a:solidFill>
              <a:effectLst/>
              <a:cs typeface="B Nazanin" panose="00000400000000000000" pitchFamily="2" charset="-78"/>
            </a:rPr>
            <a:t>-کاهش تعداد دام به جهت افزایش هزینه­های تآمین علوفه و آب </a:t>
          </a:r>
          <a:endParaRPr lang="en-US" sz="1050" b="1" dirty="0">
            <a:solidFill>
              <a:schemeClr val="tx1"/>
            </a:solidFill>
            <a:cs typeface="B Nazanin" panose="00000400000000000000" pitchFamily="2" charset="-78"/>
          </a:endParaRPr>
        </a:p>
      </dgm:t>
    </dgm:pt>
    <dgm:pt modelId="{86E20AF7-BDE3-4CF7-A90D-5093C02BB33F}" type="parTrans" cxnId="{9B34CFA9-D686-4174-AE0A-A00293A99244}">
      <dgm:prSet/>
      <dgm:spPr/>
      <dgm:t>
        <a:bodyPr/>
        <a:lstStyle/>
        <a:p>
          <a:endParaRPr lang="en-US" sz="4000" b="1">
            <a:solidFill>
              <a:schemeClr val="tx1"/>
            </a:solidFill>
            <a:cs typeface="B Nazanin" panose="00000400000000000000" pitchFamily="2" charset="-78"/>
          </a:endParaRPr>
        </a:p>
      </dgm:t>
    </dgm:pt>
    <dgm:pt modelId="{578EDA8E-02CA-4D25-BD49-9F0280EF446C}" type="sibTrans" cxnId="{9B34CFA9-D686-4174-AE0A-A00293A99244}">
      <dgm:prSet/>
      <dgm:spPr/>
      <dgm:t>
        <a:bodyPr/>
        <a:lstStyle/>
        <a:p>
          <a:endParaRPr lang="en-US" sz="4000" b="1">
            <a:solidFill>
              <a:schemeClr val="accent1">
                <a:lumMod val="75000"/>
              </a:schemeClr>
            </a:solidFill>
            <a:cs typeface="B Nazanin" panose="00000400000000000000" pitchFamily="2" charset="-78"/>
          </a:endParaRPr>
        </a:p>
      </dgm:t>
    </dgm:pt>
    <dgm:pt modelId="{4424D5DB-7976-4876-8454-52B4F9AF8F67}">
      <dgm:prSet phldrT="[Text]" custT="1"/>
      <dgm:spPr/>
      <dgm:t>
        <a:bodyPr/>
        <a:lstStyle/>
        <a:p>
          <a:pPr rtl="1"/>
          <a:r>
            <a:rPr lang="ar-SA" sz="1050" b="1" dirty="0" smtClean="0">
              <a:solidFill>
                <a:schemeClr val="tx1"/>
              </a:solidFill>
              <a:effectLst/>
              <a:cs typeface="B Nazanin" panose="00000400000000000000" pitchFamily="2" charset="-78"/>
            </a:rPr>
            <a:t>- سنتی بودن تولید محصولات کشاورزی و سایر فعالیت ها</a:t>
          </a:r>
          <a:endParaRPr lang="en-US" sz="1050" b="1" dirty="0">
            <a:solidFill>
              <a:schemeClr val="tx1"/>
            </a:solidFill>
            <a:cs typeface="B Nazanin" panose="00000400000000000000" pitchFamily="2" charset="-78"/>
          </a:endParaRPr>
        </a:p>
      </dgm:t>
    </dgm:pt>
    <dgm:pt modelId="{5EBA36F0-4521-41F7-B199-3F2DC70F2E87}" type="parTrans" cxnId="{0C794267-41EE-4D67-8449-23163AC7B7A8}">
      <dgm:prSet/>
      <dgm:spPr/>
      <dgm:t>
        <a:bodyPr/>
        <a:lstStyle/>
        <a:p>
          <a:endParaRPr lang="en-US" sz="4000" b="1">
            <a:solidFill>
              <a:schemeClr val="tx1"/>
            </a:solidFill>
            <a:cs typeface="B Nazanin" panose="00000400000000000000" pitchFamily="2" charset="-78"/>
          </a:endParaRPr>
        </a:p>
      </dgm:t>
    </dgm:pt>
    <dgm:pt modelId="{3C47E09E-7F2F-43BA-93F5-AA8A781BDD51}" type="sibTrans" cxnId="{0C794267-41EE-4D67-8449-23163AC7B7A8}">
      <dgm:prSet/>
      <dgm:spPr/>
      <dgm:t>
        <a:bodyPr/>
        <a:lstStyle/>
        <a:p>
          <a:endParaRPr lang="en-US" sz="4000" b="1">
            <a:solidFill>
              <a:schemeClr val="accent1">
                <a:lumMod val="75000"/>
              </a:schemeClr>
            </a:solidFill>
            <a:cs typeface="B Nazanin" panose="00000400000000000000" pitchFamily="2" charset="-78"/>
          </a:endParaRPr>
        </a:p>
      </dgm:t>
    </dgm:pt>
    <dgm:pt modelId="{76CE3FB1-8C85-4506-B16F-F033F5D7707A}">
      <dgm:prSet custT="1"/>
      <dgm:spPr/>
      <dgm:t>
        <a:bodyPr/>
        <a:lstStyle/>
        <a:p>
          <a:pPr rtl="1"/>
          <a:r>
            <a:rPr lang="ar-SA" sz="1050" b="1" dirty="0" smtClean="0">
              <a:solidFill>
                <a:schemeClr val="tx1"/>
              </a:solidFill>
              <a:effectLst/>
              <a:cs typeface="B Nazanin" panose="00000400000000000000" pitchFamily="2" charset="-78"/>
            </a:rPr>
            <a:t>- مشکل ذخیره آب (بندهای انحرافی) و مشکلات تولید محصولات کشاورزی</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F3926276-7009-4945-8971-3ED06DD50F01}" type="parTrans" cxnId="{1FFB6F7E-5AA1-4756-9505-EFF1F15118AA}">
      <dgm:prSet/>
      <dgm:spPr/>
      <dgm:t>
        <a:bodyPr/>
        <a:lstStyle/>
        <a:p>
          <a:endParaRPr lang="en-US" sz="4000" b="1">
            <a:solidFill>
              <a:schemeClr val="tx1"/>
            </a:solidFill>
            <a:cs typeface="B Nazanin" panose="00000400000000000000" pitchFamily="2" charset="-78"/>
          </a:endParaRPr>
        </a:p>
      </dgm:t>
    </dgm:pt>
    <dgm:pt modelId="{082685A4-C04B-433B-906A-3BB9F361A1A9}" type="sibTrans" cxnId="{1FFB6F7E-5AA1-4756-9505-EFF1F15118AA}">
      <dgm:prSet/>
      <dgm:spPr/>
      <dgm:t>
        <a:bodyPr/>
        <a:lstStyle/>
        <a:p>
          <a:endParaRPr lang="en-US" sz="4000" b="1">
            <a:solidFill>
              <a:schemeClr val="accent1">
                <a:lumMod val="75000"/>
              </a:schemeClr>
            </a:solidFill>
            <a:cs typeface="B Nazanin" panose="00000400000000000000" pitchFamily="2" charset="-78"/>
          </a:endParaRPr>
        </a:p>
      </dgm:t>
    </dgm:pt>
    <dgm:pt modelId="{2727C733-7148-4461-A5E5-955829481451}">
      <dgm:prSet custT="1"/>
      <dgm:spPr/>
      <dgm:t>
        <a:bodyPr/>
        <a:lstStyle/>
        <a:p>
          <a:pPr rtl="1"/>
          <a:r>
            <a:rPr lang="ar-SA" sz="1050" b="1" dirty="0" smtClean="0">
              <a:solidFill>
                <a:schemeClr val="tx1"/>
              </a:solidFill>
              <a:effectLst/>
              <a:cs typeface="B Nazanin" panose="00000400000000000000" pitchFamily="2" charset="-78"/>
            </a:rPr>
            <a:t>- مشکل بازاریابی محصولات کشاورزی و نقش پر رنگ دلالان و واسطه‌ها</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AE096EA9-8673-4701-9445-6E497C55F787}" type="parTrans" cxnId="{DE505F65-E87C-4607-B4F7-7B1FB7025F10}">
      <dgm:prSet/>
      <dgm:spPr/>
      <dgm:t>
        <a:bodyPr/>
        <a:lstStyle/>
        <a:p>
          <a:endParaRPr lang="en-US" sz="4000" b="1">
            <a:solidFill>
              <a:schemeClr val="tx1"/>
            </a:solidFill>
            <a:cs typeface="B Nazanin" panose="00000400000000000000" pitchFamily="2" charset="-78"/>
          </a:endParaRPr>
        </a:p>
      </dgm:t>
    </dgm:pt>
    <dgm:pt modelId="{FC9EDEBE-5E46-408C-90A3-AFD9D628086B}" type="sibTrans" cxnId="{DE505F65-E87C-4607-B4F7-7B1FB7025F10}">
      <dgm:prSet/>
      <dgm:spPr/>
      <dgm:t>
        <a:bodyPr/>
        <a:lstStyle/>
        <a:p>
          <a:endParaRPr lang="en-US" sz="4000" b="1">
            <a:solidFill>
              <a:schemeClr val="accent1">
                <a:lumMod val="75000"/>
              </a:schemeClr>
            </a:solidFill>
            <a:cs typeface="B Nazanin" panose="00000400000000000000" pitchFamily="2" charset="-78"/>
          </a:endParaRPr>
        </a:p>
      </dgm:t>
    </dgm:pt>
    <dgm:pt modelId="{E98DA024-08C6-4905-996D-012A4063B497}">
      <dgm:prSet custT="1"/>
      <dgm:spPr/>
      <dgm:t>
        <a:bodyPr/>
        <a:lstStyle/>
        <a:p>
          <a:pPr rtl="1"/>
          <a:r>
            <a:rPr lang="ar-SA" sz="1050" b="1" dirty="0" smtClean="0">
              <a:solidFill>
                <a:schemeClr val="tx1"/>
              </a:solidFill>
              <a:effectLst/>
              <a:cs typeface="B Nazanin" panose="00000400000000000000" pitchFamily="2" charset="-78"/>
            </a:rPr>
            <a:t>- کمبود بودجه دهیاری­ها جهت توسعه روستا و حل مشکلات اقتصادی جامعه محلی</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B515971A-ACED-4AEA-AFA4-B9298F170073}" type="parTrans" cxnId="{088DCEBD-5DE5-4639-91D6-172E2BA775C0}">
      <dgm:prSet/>
      <dgm:spPr/>
      <dgm:t>
        <a:bodyPr/>
        <a:lstStyle/>
        <a:p>
          <a:endParaRPr lang="en-US" sz="4000" b="1">
            <a:solidFill>
              <a:schemeClr val="tx1"/>
            </a:solidFill>
            <a:cs typeface="B Nazanin" panose="00000400000000000000" pitchFamily="2" charset="-78"/>
          </a:endParaRPr>
        </a:p>
      </dgm:t>
    </dgm:pt>
    <dgm:pt modelId="{5E6303FA-F1C4-4C98-B71E-CEE2E5A063DF}" type="sibTrans" cxnId="{088DCEBD-5DE5-4639-91D6-172E2BA775C0}">
      <dgm:prSet/>
      <dgm:spPr/>
      <dgm:t>
        <a:bodyPr/>
        <a:lstStyle/>
        <a:p>
          <a:endParaRPr lang="en-US" sz="4000" b="1">
            <a:solidFill>
              <a:schemeClr val="accent1">
                <a:lumMod val="75000"/>
              </a:schemeClr>
            </a:solidFill>
            <a:cs typeface="B Nazanin" panose="00000400000000000000" pitchFamily="2" charset="-78"/>
          </a:endParaRPr>
        </a:p>
      </dgm:t>
    </dgm:pt>
    <dgm:pt modelId="{9E629397-2CA4-42C2-A204-7248EC034C5F}">
      <dgm:prSet custT="1"/>
      <dgm:spPr/>
      <dgm:t>
        <a:bodyPr/>
        <a:lstStyle/>
        <a:p>
          <a:pPr rtl="1"/>
          <a:r>
            <a:rPr lang="ar-SA" sz="1050" b="1" dirty="0" smtClean="0">
              <a:solidFill>
                <a:schemeClr val="tx1"/>
              </a:solidFill>
              <a:effectLst/>
              <a:cs typeface="B Nazanin" panose="00000400000000000000" pitchFamily="2" charset="-78"/>
            </a:rPr>
            <a:t>- پایین بودن سطح تنوع فعالیت‌های اقتصادی در سطح بخش</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E5C73CD5-D0BD-4A41-BA5E-1B9E0CB237FD}" type="parTrans" cxnId="{0D192455-121E-459F-B0CA-A94B9DF6037F}">
      <dgm:prSet/>
      <dgm:spPr/>
      <dgm:t>
        <a:bodyPr/>
        <a:lstStyle/>
        <a:p>
          <a:endParaRPr lang="en-US" sz="4000" b="1">
            <a:solidFill>
              <a:schemeClr val="tx1"/>
            </a:solidFill>
            <a:cs typeface="B Nazanin" panose="00000400000000000000" pitchFamily="2" charset="-78"/>
          </a:endParaRPr>
        </a:p>
      </dgm:t>
    </dgm:pt>
    <dgm:pt modelId="{295DB90C-CB03-44D0-BCF9-8194B3DBD9D4}" type="sibTrans" cxnId="{0D192455-121E-459F-B0CA-A94B9DF6037F}">
      <dgm:prSet/>
      <dgm:spPr/>
      <dgm:t>
        <a:bodyPr/>
        <a:lstStyle/>
        <a:p>
          <a:endParaRPr lang="en-US" sz="4000" b="1">
            <a:solidFill>
              <a:schemeClr val="accent1">
                <a:lumMod val="75000"/>
              </a:schemeClr>
            </a:solidFill>
            <a:cs typeface="B Nazanin" panose="00000400000000000000" pitchFamily="2" charset="-78"/>
          </a:endParaRPr>
        </a:p>
      </dgm:t>
    </dgm:pt>
    <dgm:pt modelId="{57408DAF-B012-4504-B445-E10D250CCE5D}">
      <dgm:prSet custT="1"/>
      <dgm:spPr/>
      <dgm:t>
        <a:bodyPr/>
        <a:lstStyle/>
        <a:p>
          <a:pPr rtl="1"/>
          <a:r>
            <a:rPr lang="ar-SA" sz="1050" b="1" dirty="0" smtClean="0">
              <a:solidFill>
                <a:schemeClr val="tx1"/>
              </a:solidFill>
              <a:effectLst/>
              <a:cs typeface="B Nazanin" panose="00000400000000000000" pitchFamily="2" charset="-78"/>
            </a:rPr>
            <a:t>- عدم توجه به بخش خدمات نوین بازرگانی از جمله تجارت الکترونیک</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066C2557-A8F9-40EC-BCA3-5D328C4182A9}" type="parTrans" cxnId="{07F937D0-FB66-4159-AE3E-3350ACF18E0D}">
      <dgm:prSet/>
      <dgm:spPr/>
      <dgm:t>
        <a:bodyPr/>
        <a:lstStyle/>
        <a:p>
          <a:endParaRPr lang="en-US" sz="4000" b="1">
            <a:solidFill>
              <a:schemeClr val="tx1"/>
            </a:solidFill>
            <a:cs typeface="B Nazanin" panose="00000400000000000000" pitchFamily="2" charset="-78"/>
          </a:endParaRPr>
        </a:p>
      </dgm:t>
    </dgm:pt>
    <dgm:pt modelId="{4E465889-72A6-4374-809A-9D1B9D0F515D}" type="sibTrans" cxnId="{07F937D0-FB66-4159-AE3E-3350ACF18E0D}">
      <dgm:prSet/>
      <dgm:spPr/>
      <dgm:t>
        <a:bodyPr/>
        <a:lstStyle/>
        <a:p>
          <a:endParaRPr lang="en-US" sz="4000" b="1">
            <a:solidFill>
              <a:schemeClr val="accent1">
                <a:lumMod val="75000"/>
              </a:schemeClr>
            </a:solidFill>
            <a:cs typeface="B Nazanin" panose="00000400000000000000" pitchFamily="2" charset="-78"/>
          </a:endParaRPr>
        </a:p>
      </dgm:t>
    </dgm:pt>
    <dgm:pt modelId="{1D0E6DEC-57E7-411B-A1D6-66F3CDC79473}">
      <dgm:prSet custT="1"/>
      <dgm:spPr/>
      <dgm:t>
        <a:bodyPr/>
        <a:lstStyle/>
        <a:p>
          <a:pPr rtl="1"/>
          <a:r>
            <a:rPr lang="ar-SA" sz="1050" b="1" dirty="0" smtClean="0">
              <a:solidFill>
                <a:schemeClr val="tx1"/>
              </a:solidFill>
              <a:effectLst/>
              <a:cs typeface="B Nazanin" panose="00000400000000000000" pitchFamily="2" charset="-78"/>
            </a:rPr>
            <a:t>- کمبود منابع مالی در جهت حل مشکلات اقتصادی روستا</a:t>
          </a:r>
          <a:endParaRPr lang="en-US" sz="1050" b="1"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gm:t>
    </dgm:pt>
    <dgm:pt modelId="{1E630E48-97DB-488B-A0EB-6219A8BDE691}" type="parTrans" cxnId="{3438C57E-F5C3-47E7-A548-F7250B9C06B1}">
      <dgm:prSet/>
      <dgm:spPr/>
      <dgm:t>
        <a:bodyPr/>
        <a:lstStyle/>
        <a:p>
          <a:endParaRPr lang="en-US" sz="4000" b="1">
            <a:solidFill>
              <a:schemeClr val="tx1"/>
            </a:solidFill>
            <a:cs typeface="B Nazanin" panose="00000400000000000000" pitchFamily="2" charset="-78"/>
          </a:endParaRPr>
        </a:p>
      </dgm:t>
    </dgm:pt>
    <dgm:pt modelId="{0432C37F-B125-404A-B23D-BFDFCADB723F}" type="sibTrans" cxnId="{3438C57E-F5C3-47E7-A548-F7250B9C06B1}">
      <dgm:prSet/>
      <dgm:spPr/>
      <dgm:t>
        <a:bodyPr/>
        <a:lstStyle/>
        <a:p>
          <a:endParaRPr lang="en-US" sz="4000" b="1">
            <a:solidFill>
              <a:schemeClr val="accent1">
                <a:lumMod val="75000"/>
              </a:schemeClr>
            </a:solidFill>
            <a:cs typeface="B Nazanin" panose="00000400000000000000" pitchFamily="2" charset="-78"/>
          </a:endParaRPr>
        </a:p>
      </dgm:t>
    </dgm:pt>
    <dgm:pt modelId="{805FD264-255D-48CE-A0ED-06FAB069B1C5}" type="pres">
      <dgm:prSet presAssocID="{5609756B-1C70-4892-8DC8-296398AE86DD}" presName="composite" presStyleCnt="0">
        <dgm:presLayoutVars>
          <dgm:chMax val="1"/>
          <dgm:dir/>
          <dgm:resizeHandles val="exact"/>
        </dgm:presLayoutVars>
      </dgm:prSet>
      <dgm:spPr/>
      <dgm:t>
        <a:bodyPr/>
        <a:lstStyle/>
        <a:p>
          <a:endParaRPr lang="en-US"/>
        </a:p>
      </dgm:t>
    </dgm:pt>
    <dgm:pt modelId="{E8FC7F27-03C3-4824-887E-03F34C38A73E}" type="pres">
      <dgm:prSet presAssocID="{5609756B-1C70-4892-8DC8-296398AE86DD}" presName="radial" presStyleCnt="0">
        <dgm:presLayoutVars>
          <dgm:animLvl val="ctr"/>
        </dgm:presLayoutVars>
      </dgm:prSet>
      <dgm:spPr/>
    </dgm:pt>
    <dgm:pt modelId="{9D29515D-19EF-4063-8E9C-80ADA384C600}" type="pres">
      <dgm:prSet presAssocID="{8FF528E0-DCA9-48BD-913A-E5AE5654C092}" presName="centerShape" presStyleLbl="vennNode1" presStyleIdx="0" presStyleCnt="11"/>
      <dgm:spPr/>
      <dgm:t>
        <a:bodyPr/>
        <a:lstStyle/>
        <a:p>
          <a:endParaRPr lang="en-US"/>
        </a:p>
      </dgm:t>
    </dgm:pt>
    <dgm:pt modelId="{BA734B88-BE9C-4C68-B1FB-71DFECF281F1}" type="pres">
      <dgm:prSet presAssocID="{84BA0ACF-2E1F-4B1C-9819-CF803DEB8EF8}" presName="node" presStyleLbl="vennNode1" presStyleIdx="1" presStyleCnt="11">
        <dgm:presLayoutVars>
          <dgm:bulletEnabled val="1"/>
        </dgm:presLayoutVars>
      </dgm:prSet>
      <dgm:spPr/>
      <dgm:t>
        <a:bodyPr/>
        <a:lstStyle/>
        <a:p>
          <a:endParaRPr lang="en-US"/>
        </a:p>
      </dgm:t>
    </dgm:pt>
    <dgm:pt modelId="{89111266-63CC-46E5-B272-BA558FB0F8E8}" type="pres">
      <dgm:prSet presAssocID="{269612C3-FEAB-4C81-BE61-0457496B580D}" presName="node" presStyleLbl="vennNode1" presStyleIdx="2" presStyleCnt="11">
        <dgm:presLayoutVars>
          <dgm:bulletEnabled val="1"/>
        </dgm:presLayoutVars>
      </dgm:prSet>
      <dgm:spPr/>
      <dgm:t>
        <a:bodyPr/>
        <a:lstStyle/>
        <a:p>
          <a:endParaRPr lang="en-US"/>
        </a:p>
      </dgm:t>
    </dgm:pt>
    <dgm:pt modelId="{AAC537EB-3E1A-4364-988A-A7EC51FBD34C}" type="pres">
      <dgm:prSet presAssocID="{7024AADF-0D0D-4AB6-BA1A-BF9FF9F19C49}" presName="node" presStyleLbl="vennNode1" presStyleIdx="3" presStyleCnt="11">
        <dgm:presLayoutVars>
          <dgm:bulletEnabled val="1"/>
        </dgm:presLayoutVars>
      </dgm:prSet>
      <dgm:spPr/>
      <dgm:t>
        <a:bodyPr/>
        <a:lstStyle/>
        <a:p>
          <a:endParaRPr lang="en-US"/>
        </a:p>
      </dgm:t>
    </dgm:pt>
    <dgm:pt modelId="{F2594E27-D972-42A9-847D-BAA39A4A436C}" type="pres">
      <dgm:prSet presAssocID="{4424D5DB-7976-4876-8454-52B4F9AF8F67}" presName="node" presStyleLbl="vennNode1" presStyleIdx="4" presStyleCnt="11">
        <dgm:presLayoutVars>
          <dgm:bulletEnabled val="1"/>
        </dgm:presLayoutVars>
      </dgm:prSet>
      <dgm:spPr/>
      <dgm:t>
        <a:bodyPr/>
        <a:lstStyle/>
        <a:p>
          <a:endParaRPr lang="en-US"/>
        </a:p>
      </dgm:t>
    </dgm:pt>
    <dgm:pt modelId="{879FF13F-DE99-4C77-A194-8FC8F9374FFF}" type="pres">
      <dgm:prSet presAssocID="{1D0E6DEC-57E7-411B-A1D6-66F3CDC79473}" presName="node" presStyleLbl="vennNode1" presStyleIdx="5" presStyleCnt="11">
        <dgm:presLayoutVars>
          <dgm:bulletEnabled val="1"/>
        </dgm:presLayoutVars>
      </dgm:prSet>
      <dgm:spPr/>
      <dgm:t>
        <a:bodyPr/>
        <a:lstStyle/>
        <a:p>
          <a:endParaRPr lang="en-US"/>
        </a:p>
      </dgm:t>
    </dgm:pt>
    <dgm:pt modelId="{9637A6B4-316F-4AC8-87E6-6C7B151306F7}" type="pres">
      <dgm:prSet presAssocID="{57408DAF-B012-4504-B445-E10D250CCE5D}" presName="node" presStyleLbl="vennNode1" presStyleIdx="6" presStyleCnt="11">
        <dgm:presLayoutVars>
          <dgm:bulletEnabled val="1"/>
        </dgm:presLayoutVars>
      </dgm:prSet>
      <dgm:spPr/>
      <dgm:t>
        <a:bodyPr/>
        <a:lstStyle/>
        <a:p>
          <a:endParaRPr lang="en-US"/>
        </a:p>
      </dgm:t>
    </dgm:pt>
    <dgm:pt modelId="{A5B8F741-778C-4B77-A7DF-F117AE00DC99}" type="pres">
      <dgm:prSet presAssocID="{9E629397-2CA4-42C2-A204-7248EC034C5F}" presName="node" presStyleLbl="vennNode1" presStyleIdx="7" presStyleCnt="11">
        <dgm:presLayoutVars>
          <dgm:bulletEnabled val="1"/>
        </dgm:presLayoutVars>
      </dgm:prSet>
      <dgm:spPr/>
      <dgm:t>
        <a:bodyPr/>
        <a:lstStyle/>
        <a:p>
          <a:endParaRPr lang="en-US"/>
        </a:p>
      </dgm:t>
    </dgm:pt>
    <dgm:pt modelId="{CC47EAA4-AAF5-4EA6-A41A-1AD89BC093E1}" type="pres">
      <dgm:prSet presAssocID="{E98DA024-08C6-4905-996D-012A4063B497}" presName="node" presStyleLbl="vennNode1" presStyleIdx="8" presStyleCnt="11">
        <dgm:presLayoutVars>
          <dgm:bulletEnabled val="1"/>
        </dgm:presLayoutVars>
      </dgm:prSet>
      <dgm:spPr/>
      <dgm:t>
        <a:bodyPr/>
        <a:lstStyle/>
        <a:p>
          <a:endParaRPr lang="en-US"/>
        </a:p>
      </dgm:t>
    </dgm:pt>
    <dgm:pt modelId="{46D3C333-B70B-4F4A-926D-BFD98A98CC6C}" type="pres">
      <dgm:prSet presAssocID="{2727C733-7148-4461-A5E5-955829481451}" presName="node" presStyleLbl="vennNode1" presStyleIdx="9" presStyleCnt="11">
        <dgm:presLayoutVars>
          <dgm:bulletEnabled val="1"/>
        </dgm:presLayoutVars>
      </dgm:prSet>
      <dgm:spPr/>
      <dgm:t>
        <a:bodyPr/>
        <a:lstStyle/>
        <a:p>
          <a:endParaRPr lang="en-US"/>
        </a:p>
      </dgm:t>
    </dgm:pt>
    <dgm:pt modelId="{B9D32873-FDDA-4588-A520-03CCCCF6D3EA}" type="pres">
      <dgm:prSet presAssocID="{76CE3FB1-8C85-4506-B16F-F033F5D7707A}" presName="node" presStyleLbl="vennNode1" presStyleIdx="10" presStyleCnt="11">
        <dgm:presLayoutVars>
          <dgm:bulletEnabled val="1"/>
        </dgm:presLayoutVars>
      </dgm:prSet>
      <dgm:spPr/>
      <dgm:t>
        <a:bodyPr/>
        <a:lstStyle/>
        <a:p>
          <a:endParaRPr lang="en-US"/>
        </a:p>
      </dgm:t>
    </dgm:pt>
  </dgm:ptLst>
  <dgm:cxnLst>
    <dgm:cxn modelId="{40CEC7D8-7CDF-4F15-8D2C-D5127B3F78AA}" type="presOf" srcId="{4424D5DB-7976-4876-8454-52B4F9AF8F67}" destId="{F2594E27-D972-42A9-847D-BAA39A4A436C}" srcOrd="0" destOrd="0" presId="urn:microsoft.com/office/officeart/2005/8/layout/radial3"/>
    <dgm:cxn modelId="{389F7B67-0E94-4693-8A2B-A4D2A18E32C5}" type="presOf" srcId="{84BA0ACF-2E1F-4B1C-9819-CF803DEB8EF8}" destId="{BA734B88-BE9C-4C68-B1FB-71DFECF281F1}" srcOrd="0" destOrd="0" presId="urn:microsoft.com/office/officeart/2005/8/layout/radial3"/>
    <dgm:cxn modelId="{7ED96BB8-DF08-42C5-819E-05E650231012}" type="presOf" srcId="{8FF528E0-DCA9-48BD-913A-E5AE5654C092}" destId="{9D29515D-19EF-4063-8E9C-80ADA384C600}" srcOrd="0" destOrd="0" presId="urn:microsoft.com/office/officeart/2005/8/layout/radial3"/>
    <dgm:cxn modelId="{DE505F65-E87C-4607-B4F7-7B1FB7025F10}" srcId="{8FF528E0-DCA9-48BD-913A-E5AE5654C092}" destId="{2727C733-7148-4461-A5E5-955829481451}" srcOrd="8" destOrd="0" parTransId="{AE096EA9-8673-4701-9445-6E497C55F787}" sibTransId="{FC9EDEBE-5E46-408C-90A3-AFD9D628086B}"/>
    <dgm:cxn modelId="{07F937D0-FB66-4159-AE3E-3350ACF18E0D}" srcId="{8FF528E0-DCA9-48BD-913A-E5AE5654C092}" destId="{57408DAF-B012-4504-B445-E10D250CCE5D}" srcOrd="5" destOrd="0" parTransId="{066C2557-A8F9-40EC-BCA3-5D328C4182A9}" sibTransId="{4E465889-72A6-4374-809A-9D1B9D0F515D}"/>
    <dgm:cxn modelId="{1A3D1004-EF8D-450D-8456-5B4A2877ADE2}" type="presOf" srcId="{7024AADF-0D0D-4AB6-BA1A-BF9FF9F19C49}" destId="{AAC537EB-3E1A-4364-988A-A7EC51FBD34C}" srcOrd="0" destOrd="0" presId="urn:microsoft.com/office/officeart/2005/8/layout/radial3"/>
    <dgm:cxn modelId="{0D192455-121E-459F-B0CA-A94B9DF6037F}" srcId="{8FF528E0-DCA9-48BD-913A-E5AE5654C092}" destId="{9E629397-2CA4-42C2-A204-7248EC034C5F}" srcOrd="6" destOrd="0" parTransId="{E5C73CD5-D0BD-4A41-BA5E-1B9E0CB237FD}" sibTransId="{295DB90C-CB03-44D0-BCF9-8194B3DBD9D4}"/>
    <dgm:cxn modelId="{FB371019-BADE-43C6-9A50-DF6F78BBDC2B}" type="presOf" srcId="{9E629397-2CA4-42C2-A204-7248EC034C5F}" destId="{A5B8F741-778C-4B77-A7DF-F117AE00DC99}" srcOrd="0" destOrd="0" presId="urn:microsoft.com/office/officeart/2005/8/layout/radial3"/>
    <dgm:cxn modelId="{9DB08DF4-E06D-41D6-A8DB-2CBF180F70B2}" srcId="{8FF528E0-DCA9-48BD-913A-E5AE5654C092}" destId="{269612C3-FEAB-4C81-BE61-0457496B580D}" srcOrd="1" destOrd="0" parTransId="{690755FE-CEA3-47E9-86AB-99F27DE6D78D}" sibTransId="{4801ED35-78C6-4034-A3B1-675B4F257ACF}"/>
    <dgm:cxn modelId="{05ED6072-397A-4C9C-88C8-A8B359D9CBB6}" type="presOf" srcId="{269612C3-FEAB-4C81-BE61-0457496B580D}" destId="{89111266-63CC-46E5-B272-BA558FB0F8E8}" srcOrd="0" destOrd="0" presId="urn:microsoft.com/office/officeart/2005/8/layout/radial3"/>
    <dgm:cxn modelId="{9B34CFA9-D686-4174-AE0A-A00293A99244}" srcId="{8FF528E0-DCA9-48BD-913A-E5AE5654C092}" destId="{7024AADF-0D0D-4AB6-BA1A-BF9FF9F19C49}" srcOrd="2" destOrd="0" parTransId="{86E20AF7-BDE3-4CF7-A90D-5093C02BB33F}" sibTransId="{578EDA8E-02CA-4D25-BD49-9F0280EF446C}"/>
    <dgm:cxn modelId="{3438C57E-F5C3-47E7-A548-F7250B9C06B1}" srcId="{8FF528E0-DCA9-48BD-913A-E5AE5654C092}" destId="{1D0E6DEC-57E7-411B-A1D6-66F3CDC79473}" srcOrd="4" destOrd="0" parTransId="{1E630E48-97DB-488B-A0EB-6219A8BDE691}" sibTransId="{0432C37F-B125-404A-B23D-BFDFCADB723F}"/>
    <dgm:cxn modelId="{0C794267-41EE-4D67-8449-23163AC7B7A8}" srcId="{8FF528E0-DCA9-48BD-913A-E5AE5654C092}" destId="{4424D5DB-7976-4876-8454-52B4F9AF8F67}" srcOrd="3" destOrd="0" parTransId="{5EBA36F0-4521-41F7-B199-3F2DC70F2E87}" sibTransId="{3C47E09E-7F2F-43BA-93F5-AA8A781BDD51}"/>
    <dgm:cxn modelId="{1FFB6F7E-5AA1-4756-9505-EFF1F15118AA}" srcId="{8FF528E0-DCA9-48BD-913A-E5AE5654C092}" destId="{76CE3FB1-8C85-4506-B16F-F033F5D7707A}" srcOrd="9" destOrd="0" parTransId="{F3926276-7009-4945-8971-3ED06DD50F01}" sibTransId="{082685A4-C04B-433B-906A-3BB9F361A1A9}"/>
    <dgm:cxn modelId="{95B9B769-AAB2-4B6F-9CE9-B2DF8BB94E5A}" srcId="{5609756B-1C70-4892-8DC8-296398AE86DD}" destId="{8FF528E0-DCA9-48BD-913A-E5AE5654C092}" srcOrd="0" destOrd="0" parTransId="{95DA1E7F-EB47-4227-837D-8CFB4CDC20FA}" sibTransId="{518BE76E-A181-4BFA-B133-89C7538EC63C}"/>
    <dgm:cxn modelId="{D96136B8-AC91-4BD7-A9A4-E6E056E043F6}" type="presOf" srcId="{1D0E6DEC-57E7-411B-A1D6-66F3CDC79473}" destId="{879FF13F-DE99-4C77-A194-8FC8F9374FFF}" srcOrd="0" destOrd="0" presId="urn:microsoft.com/office/officeart/2005/8/layout/radial3"/>
    <dgm:cxn modelId="{088DCEBD-5DE5-4639-91D6-172E2BA775C0}" srcId="{8FF528E0-DCA9-48BD-913A-E5AE5654C092}" destId="{E98DA024-08C6-4905-996D-012A4063B497}" srcOrd="7" destOrd="0" parTransId="{B515971A-ACED-4AEA-AFA4-B9298F170073}" sibTransId="{5E6303FA-F1C4-4C98-B71E-CEE2E5A063DF}"/>
    <dgm:cxn modelId="{52EB4C3D-4455-4899-BE72-11AAE1344FFB}" type="presOf" srcId="{2727C733-7148-4461-A5E5-955829481451}" destId="{46D3C333-B70B-4F4A-926D-BFD98A98CC6C}" srcOrd="0" destOrd="0" presId="urn:microsoft.com/office/officeart/2005/8/layout/radial3"/>
    <dgm:cxn modelId="{3533077E-A147-4943-8F61-574787F79A96}" type="presOf" srcId="{76CE3FB1-8C85-4506-B16F-F033F5D7707A}" destId="{B9D32873-FDDA-4588-A520-03CCCCF6D3EA}" srcOrd="0" destOrd="0" presId="urn:microsoft.com/office/officeart/2005/8/layout/radial3"/>
    <dgm:cxn modelId="{CA0E05DC-8ABA-4891-8230-F18B05E7016B}" type="presOf" srcId="{E98DA024-08C6-4905-996D-012A4063B497}" destId="{CC47EAA4-AAF5-4EA6-A41A-1AD89BC093E1}" srcOrd="0" destOrd="0" presId="urn:microsoft.com/office/officeart/2005/8/layout/radial3"/>
    <dgm:cxn modelId="{C6A5C3BC-5227-4231-940E-44EB75970339}" type="presOf" srcId="{57408DAF-B012-4504-B445-E10D250CCE5D}" destId="{9637A6B4-316F-4AC8-87E6-6C7B151306F7}" srcOrd="0" destOrd="0" presId="urn:microsoft.com/office/officeart/2005/8/layout/radial3"/>
    <dgm:cxn modelId="{106647F7-EDE0-490E-8F6B-97F80E8A3857}" type="presOf" srcId="{5609756B-1C70-4892-8DC8-296398AE86DD}" destId="{805FD264-255D-48CE-A0ED-06FAB069B1C5}" srcOrd="0" destOrd="0" presId="urn:microsoft.com/office/officeart/2005/8/layout/radial3"/>
    <dgm:cxn modelId="{0DE095EB-5211-4732-B02C-7BFD193CBE90}" srcId="{8FF528E0-DCA9-48BD-913A-E5AE5654C092}" destId="{84BA0ACF-2E1F-4B1C-9819-CF803DEB8EF8}" srcOrd="0" destOrd="0" parTransId="{0F5843BB-D455-47AA-8EA4-C8256A4FEA68}" sibTransId="{21DC1FF3-2B17-42AA-8FC9-51ECEE7DFCFA}"/>
    <dgm:cxn modelId="{1ECC5C98-51A9-4EFB-AFB1-5A7784238726}" type="presParOf" srcId="{805FD264-255D-48CE-A0ED-06FAB069B1C5}" destId="{E8FC7F27-03C3-4824-887E-03F34C38A73E}" srcOrd="0" destOrd="0" presId="urn:microsoft.com/office/officeart/2005/8/layout/radial3"/>
    <dgm:cxn modelId="{31C52BD8-9473-4F89-8041-FC1C9625899D}" type="presParOf" srcId="{E8FC7F27-03C3-4824-887E-03F34C38A73E}" destId="{9D29515D-19EF-4063-8E9C-80ADA384C600}" srcOrd="0" destOrd="0" presId="urn:microsoft.com/office/officeart/2005/8/layout/radial3"/>
    <dgm:cxn modelId="{97B9F88A-81D0-45A7-8916-8DAFC7FDE52B}" type="presParOf" srcId="{E8FC7F27-03C3-4824-887E-03F34C38A73E}" destId="{BA734B88-BE9C-4C68-B1FB-71DFECF281F1}" srcOrd="1" destOrd="0" presId="urn:microsoft.com/office/officeart/2005/8/layout/radial3"/>
    <dgm:cxn modelId="{99C1C1A4-3C51-4304-A1D0-066DF8C17442}" type="presParOf" srcId="{E8FC7F27-03C3-4824-887E-03F34C38A73E}" destId="{89111266-63CC-46E5-B272-BA558FB0F8E8}" srcOrd="2" destOrd="0" presId="urn:microsoft.com/office/officeart/2005/8/layout/radial3"/>
    <dgm:cxn modelId="{6723A4D7-0454-442A-A5D0-11A82E396003}" type="presParOf" srcId="{E8FC7F27-03C3-4824-887E-03F34C38A73E}" destId="{AAC537EB-3E1A-4364-988A-A7EC51FBD34C}" srcOrd="3" destOrd="0" presId="urn:microsoft.com/office/officeart/2005/8/layout/radial3"/>
    <dgm:cxn modelId="{5AE1FB95-0FB9-4546-A6D8-3E5A8AB25294}" type="presParOf" srcId="{E8FC7F27-03C3-4824-887E-03F34C38A73E}" destId="{F2594E27-D972-42A9-847D-BAA39A4A436C}" srcOrd="4" destOrd="0" presId="urn:microsoft.com/office/officeart/2005/8/layout/radial3"/>
    <dgm:cxn modelId="{859D1159-9D66-4493-A86C-E0006E000231}" type="presParOf" srcId="{E8FC7F27-03C3-4824-887E-03F34C38A73E}" destId="{879FF13F-DE99-4C77-A194-8FC8F9374FFF}" srcOrd="5" destOrd="0" presId="urn:microsoft.com/office/officeart/2005/8/layout/radial3"/>
    <dgm:cxn modelId="{AB61F703-484C-4982-A380-8FD68F520A17}" type="presParOf" srcId="{E8FC7F27-03C3-4824-887E-03F34C38A73E}" destId="{9637A6B4-316F-4AC8-87E6-6C7B151306F7}" srcOrd="6" destOrd="0" presId="urn:microsoft.com/office/officeart/2005/8/layout/radial3"/>
    <dgm:cxn modelId="{F46AB194-747B-475F-BDA9-6678C1B12E5A}" type="presParOf" srcId="{E8FC7F27-03C3-4824-887E-03F34C38A73E}" destId="{A5B8F741-778C-4B77-A7DF-F117AE00DC99}" srcOrd="7" destOrd="0" presId="urn:microsoft.com/office/officeart/2005/8/layout/radial3"/>
    <dgm:cxn modelId="{BE05D603-649A-4404-BF11-AC26AEB15028}" type="presParOf" srcId="{E8FC7F27-03C3-4824-887E-03F34C38A73E}" destId="{CC47EAA4-AAF5-4EA6-A41A-1AD89BC093E1}" srcOrd="8" destOrd="0" presId="urn:microsoft.com/office/officeart/2005/8/layout/radial3"/>
    <dgm:cxn modelId="{9714737D-07EC-48C0-A810-F91B8A2D649A}" type="presParOf" srcId="{E8FC7F27-03C3-4824-887E-03F34C38A73E}" destId="{46D3C333-B70B-4F4A-926D-BFD98A98CC6C}" srcOrd="9" destOrd="0" presId="urn:microsoft.com/office/officeart/2005/8/layout/radial3"/>
    <dgm:cxn modelId="{A8A1E8A4-8706-489D-979B-E509DD5308A5}" type="presParOf" srcId="{E8FC7F27-03C3-4824-887E-03F34C38A73E}" destId="{B9D32873-FDDA-4588-A520-03CCCCF6D3EA}" srcOrd="1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09756B-1C70-4892-8DC8-296398AE86DD}"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8FF528E0-DCA9-48BD-913A-E5AE5654C092}">
      <dgm:prSet phldrT="[Text]" custT="1"/>
      <dgm:spPr/>
      <dgm:t>
        <a:bodyPr/>
        <a:lstStyle/>
        <a:p>
          <a:r>
            <a:rPr lang="fa-IR" sz="3200" b="1" dirty="0" smtClean="0">
              <a:solidFill>
                <a:schemeClr val="bg1"/>
              </a:solidFill>
              <a:cs typeface="B Titr" panose="00000700000000000000" pitchFamily="2" charset="-78"/>
            </a:rPr>
            <a:t>گردشگری</a:t>
          </a:r>
          <a:endParaRPr lang="en-US" sz="2800" b="1" dirty="0">
            <a:solidFill>
              <a:schemeClr val="bg1"/>
            </a:solidFill>
            <a:cs typeface="B Titr" panose="00000700000000000000" pitchFamily="2" charset="-78"/>
          </a:endParaRPr>
        </a:p>
      </dgm:t>
    </dgm:pt>
    <dgm:pt modelId="{95DA1E7F-EB47-4227-837D-8CFB4CDC20FA}" type="parTrans" cxnId="{95B9B769-AAB2-4B6F-9CE9-B2DF8BB94E5A}">
      <dgm:prSet/>
      <dgm:spPr/>
      <dgm:t>
        <a:bodyPr/>
        <a:lstStyle/>
        <a:p>
          <a:endParaRPr lang="en-US" sz="11500" b="1">
            <a:solidFill>
              <a:schemeClr val="accent1">
                <a:lumMod val="75000"/>
              </a:schemeClr>
            </a:solidFill>
            <a:cs typeface="B Nazanin" panose="00000400000000000000" pitchFamily="2" charset="-78"/>
          </a:endParaRPr>
        </a:p>
      </dgm:t>
    </dgm:pt>
    <dgm:pt modelId="{518BE76E-A181-4BFA-B133-89C7538EC63C}" type="sibTrans" cxnId="{95B9B769-AAB2-4B6F-9CE9-B2DF8BB94E5A}">
      <dgm:prSet/>
      <dgm:spPr/>
      <dgm:t>
        <a:bodyPr/>
        <a:lstStyle/>
        <a:p>
          <a:endParaRPr lang="en-US" sz="11500" b="1">
            <a:solidFill>
              <a:schemeClr val="accent1">
                <a:lumMod val="75000"/>
              </a:schemeClr>
            </a:solidFill>
            <a:cs typeface="B Nazanin" panose="00000400000000000000" pitchFamily="2" charset="-78"/>
          </a:endParaRPr>
        </a:p>
      </dgm:t>
    </dgm:pt>
    <dgm:pt modelId="{FC227ECF-A4ED-4271-A4A4-270E18381FC1}">
      <dgm:prSet custT="1"/>
      <dgm:spPr/>
      <dgm:t>
        <a:bodyPr/>
        <a:lstStyle/>
        <a:p>
          <a:pPr rtl="1"/>
          <a:r>
            <a:rPr lang="ar-SA" sz="1100" smtClean="0">
              <a:cs typeface="B Nazanin" panose="00000400000000000000" pitchFamily="2" charset="-78"/>
            </a:rPr>
            <a:t>- عدم وجود بازارهای سنتی عرضة محصولات هنری  فرهنگی و غذایی به منظور توسعه و بهبود کیفیت صنایع دستی، محصولات بومی و گیاهان دارویی  </a:t>
          </a:r>
          <a:endParaRPr lang="en-US" sz="1100">
            <a:cs typeface="B Nazanin" panose="00000400000000000000" pitchFamily="2" charset="-78"/>
          </a:endParaRPr>
        </a:p>
      </dgm:t>
    </dgm:pt>
    <dgm:pt modelId="{07CF1F61-EFE3-4D20-BE59-A7C5EB36A402}" type="parTrans" cxnId="{08CB5F8B-6C1A-4A0C-975E-8F88029D1859}">
      <dgm:prSet custT="1"/>
      <dgm:spPr/>
      <dgm:t>
        <a:bodyPr/>
        <a:lstStyle/>
        <a:p>
          <a:endParaRPr lang="en-US" sz="1400">
            <a:cs typeface="B Nazanin" panose="00000400000000000000" pitchFamily="2" charset="-78"/>
          </a:endParaRPr>
        </a:p>
      </dgm:t>
    </dgm:pt>
    <dgm:pt modelId="{E0394512-96BE-4FEE-9626-22356C86013E}" type="sibTrans" cxnId="{08CB5F8B-6C1A-4A0C-975E-8F88029D1859}">
      <dgm:prSet/>
      <dgm:spPr/>
      <dgm:t>
        <a:bodyPr/>
        <a:lstStyle/>
        <a:p>
          <a:endParaRPr lang="en-US" sz="4000">
            <a:cs typeface="B Nazanin" panose="00000400000000000000" pitchFamily="2" charset="-78"/>
          </a:endParaRPr>
        </a:p>
      </dgm:t>
    </dgm:pt>
    <dgm:pt modelId="{76ADE697-9F9B-4B80-9FA9-B0675FB6E633}">
      <dgm:prSet custT="1"/>
      <dgm:spPr/>
      <dgm:t>
        <a:bodyPr/>
        <a:lstStyle/>
        <a:p>
          <a:pPr rtl="1"/>
          <a:r>
            <a:rPr lang="ar-SA" sz="1400" dirty="0" smtClean="0">
              <a:cs typeface="B Nazanin" panose="00000400000000000000" pitchFamily="2" charset="-78"/>
            </a:rPr>
            <a:t>- کمبود برگزاری همایش­ها، جشنواره­ها و رویدادهای فرهنگی</a:t>
          </a:r>
          <a:endParaRPr lang="en-US" sz="1400" dirty="0">
            <a:cs typeface="B Nazanin" panose="00000400000000000000" pitchFamily="2" charset="-78"/>
          </a:endParaRPr>
        </a:p>
      </dgm:t>
    </dgm:pt>
    <dgm:pt modelId="{A7289CA8-D829-4C06-B4AF-5EFCD253569B}" type="parTrans" cxnId="{69B0535B-247C-4BF2-8C9E-286A7033DCC3}">
      <dgm:prSet custT="1"/>
      <dgm:spPr/>
      <dgm:t>
        <a:bodyPr/>
        <a:lstStyle/>
        <a:p>
          <a:endParaRPr lang="en-US" sz="1400">
            <a:cs typeface="B Nazanin" panose="00000400000000000000" pitchFamily="2" charset="-78"/>
          </a:endParaRPr>
        </a:p>
      </dgm:t>
    </dgm:pt>
    <dgm:pt modelId="{D2312DA6-C44D-4F6B-84E2-3A6332323A57}" type="sibTrans" cxnId="{69B0535B-247C-4BF2-8C9E-286A7033DCC3}">
      <dgm:prSet/>
      <dgm:spPr/>
      <dgm:t>
        <a:bodyPr/>
        <a:lstStyle/>
        <a:p>
          <a:endParaRPr lang="en-US" sz="4000">
            <a:cs typeface="B Nazanin" panose="00000400000000000000" pitchFamily="2" charset="-78"/>
          </a:endParaRPr>
        </a:p>
      </dgm:t>
    </dgm:pt>
    <dgm:pt modelId="{5AE32308-FAFD-4213-8ED1-F14C06F0AAFE}">
      <dgm:prSet custT="1"/>
      <dgm:spPr/>
      <dgm:t>
        <a:bodyPr/>
        <a:lstStyle/>
        <a:p>
          <a:pPr rtl="1"/>
          <a:r>
            <a:rPr lang="ar-SA" sz="1400" dirty="0" smtClean="0">
              <a:cs typeface="B Nazanin" panose="00000400000000000000" pitchFamily="2" charset="-78"/>
            </a:rPr>
            <a:t>- آشنایی ناکافی مردم بومی منطقه با صنعت گردشگری و اثرات اقتصادی - اجتماعی و زیست محیطی آن</a:t>
          </a:r>
          <a:endParaRPr lang="en-US" sz="1400" dirty="0">
            <a:cs typeface="B Nazanin" panose="00000400000000000000" pitchFamily="2" charset="-78"/>
          </a:endParaRPr>
        </a:p>
      </dgm:t>
    </dgm:pt>
    <dgm:pt modelId="{5D9B34C4-E152-4FED-BA84-70FCACBAD576}" type="parTrans" cxnId="{E927A90F-DF2B-460C-81AE-227945F54E15}">
      <dgm:prSet custT="1"/>
      <dgm:spPr/>
      <dgm:t>
        <a:bodyPr/>
        <a:lstStyle/>
        <a:p>
          <a:endParaRPr lang="en-US" sz="1400">
            <a:cs typeface="B Nazanin" panose="00000400000000000000" pitchFamily="2" charset="-78"/>
          </a:endParaRPr>
        </a:p>
      </dgm:t>
    </dgm:pt>
    <dgm:pt modelId="{FC28996D-2CA6-491C-A19A-5BA85D08918A}" type="sibTrans" cxnId="{E927A90F-DF2B-460C-81AE-227945F54E15}">
      <dgm:prSet/>
      <dgm:spPr/>
      <dgm:t>
        <a:bodyPr/>
        <a:lstStyle/>
        <a:p>
          <a:endParaRPr lang="en-US" sz="4000">
            <a:cs typeface="B Nazanin" panose="00000400000000000000" pitchFamily="2" charset="-78"/>
          </a:endParaRPr>
        </a:p>
      </dgm:t>
    </dgm:pt>
    <dgm:pt modelId="{D422480E-7E4C-4F83-B626-C2D9A7225786}">
      <dgm:prSet custT="1"/>
      <dgm:spPr/>
      <dgm:t>
        <a:bodyPr/>
        <a:lstStyle/>
        <a:p>
          <a:pPr rtl="1"/>
          <a:r>
            <a:rPr lang="ar-SA" sz="1400" dirty="0" smtClean="0">
              <a:cs typeface="B Nazanin" panose="00000400000000000000" pitchFamily="2" charset="-78"/>
            </a:rPr>
            <a:t>- کمبود نيروي انساني آموزش ديده و متخصص در  بخش گردشگري و توسعه خدمات جذب گردشگر</a:t>
          </a:r>
          <a:endParaRPr lang="en-US" sz="1400" dirty="0">
            <a:cs typeface="B Nazanin" panose="00000400000000000000" pitchFamily="2" charset="-78"/>
          </a:endParaRPr>
        </a:p>
      </dgm:t>
    </dgm:pt>
    <dgm:pt modelId="{BBC9C211-AC8A-4B45-8CB5-29582B787ABE}" type="parTrans" cxnId="{8C8DA293-F1CC-43E2-ACAC-52CBB5EDCC24}">
      <dgm:prSet custT="1"/>
      <dgm:spPr/>
      <dgm:t>
        <a:bodyPr/>
        <a:lstStyle/>
        <a:p>
          <a:endParaRPr lang="en-US" sz="1400">
            <a:cs typeface="B Nazanin" panose="00000400000000000000" pitchFamily="2" charset="-78"/>
          </a:endParaRPr>
        </a:p>
      </dgm:t>
    </dgm:pt>
    <dgm:pt modelId="{DEBE4841-3C8A-4B2F-969C-298B5F08260B}" type="sibTrans" cxnId="{8C8DA293-F1CC-43E2-ACAC-52CBB5EDCC24}">
      <dgm:prSet/>
      <dgm:spPr/>
      <dgm:t>
        <a:bodyPr/>
        <a:lstStyle/>
        <a:p>
          <a:endParaRPr lang="en-US" sz="4000">
            <a:cs typeface="B Nazanin" panose="00000400000000000000" pitchFamily="2" charset="-78"/>
          </a:endParaRPr>
        </a:p>
      </dgm:t>
    </dgm:pt>
    <dgm:pt modelId="{D056FC12-0C50-4619-ACBD-24E5D5376FBC}">
      <dgm:prSet custT="1"/>
      <dgm:spPr/>
      <dgm:t>
        <a:bodyPr/>
        <a:lstStyle/>
        <a:p>
          <a:pPr rtl="1"/>
          <a:r>
            <a:rPr lang="ar-SA" sz="1100" dirty="0" smtClean="0">
              <a:cs typeface="B Nazanin" panose="00000400000000000000" pitchFamily="2" charset="-78"/>
            </a:rPr>
            <a:t>- کمبود برنامه­های بازاریابی و معرفی جاذبه های گردشگری شهرستان در رسانه­های ملی، شبکه­های مجازی، مجلات و روزنامه­های عمومی و تخصصی</a:t>
          </a:r>
          <a:endParaRPr lang="en-US" sz="1100" dirty="0">
            <a:cs typeface="B Nazanin" panose="00000400000000000000" pitchFamily="2" charset="-78"/>
          </a:endParaRPr>
        </a:p>
      </dgm:t>
    </dgm:pt>
    <dgm:pt modelId="{1E796835-4291-4F91-98B5-20CC16490F05}" type="parTrans" cxnId="{1CA21531-7191-4ADB-8068-FCA3EC00B9CE}">
      <dgm:prSet custT="1"/>
      <dgm:spPr/>
      <dgm:t>
        <a:bodyPr/>
        <a:lstStyle/>
        <a:p>
          <a:endParaRPr lang="en-US" sz="1400">
            <a:cs typeface="B Nazanin" panose="00000400000000000000" pitchFamily="2" charset="-78"/>
          </a:endParaRPr>
        </a:p>
      </dgm:t>
    </dgm:pt>
    <dgm:pt modelId="{B60B2BC1-E40B-4477-A958-13321DCF1AC6}" type="sibTrans" cxnId="{1CA21531-7191-4ADB-8068-FCA3EC00B9CE}">
      <dgm:prSet/>
      <dgm:spPr/>
      <dgm:t>
        <a:bodyPr/>
        <a:lstStyle/>
        <a:p>
          <a:endParaRPr lang="en-US" sz="4000">
            <a:cs typeface="B Nazanin" panose="00000400000000000000" pitchFamily="2" charset="-78"/>
          </a:endParaRPr>
        </a:p>
      </dgm:t>
    </dgm:pt>
    <dgm:pt modelId="{49FAF1CE-3C09-47D3-B197-D22FC346CD42}">
      <dgm:prSet custT="1"/>
      <dgm:spPr/>
      <dgm:t>
        <a:bodyPr/>
        <a:lstStyle/>
        <a:p>
          <a:pPr rtl="1"/>
          <a:r>
            <a:rPr lang="ar-SA" sz="1400" dirty="0" smtClean="0">
              <a:cs typeface="B Nazanin" panose="00000400000000000000" pitchFamily="2" charset="-78"/>
            </a:rPr>
            <a:t>- نامناسب بودن زيرساخت‌هاي محيطي و كالبدي مناسب در جهت جذب گردشگران خارجی</a:t>
          </a:r>
          <a:endParaRPr lang="en-US" sz="1400" dirty="0">
            <a:cs typeface="B Nazanin" panose="00000400000000000000" pitchFamily="2" charset="-78"/>
          </a:endParaRPr>
        </a:p>
      </dgm:t>
    </dgm:pt>
    <dgm:pt modelId="{4F585BD7-0CE9-4A63-9039-DC89EA345B0E}" type="parTrans" cxnId="{5AC9C9C1-D2E6-4E7D-979F-01F28DF45B0D}">
      <dgm:prSet custT="1"/>
      <dgm:spPr/>
      <dgm:t>
        <a:bodyPr/>
        <a:lstStyle/>
        <a:p>
          <a:endParaRPr lang="en-US" sz="1400">
            <a:cs typeface="B Nazanin" panose="00000400000000000000" pitchFamily="2" charset="-78"/>
          </a:endParaRPr>
        </a:p>
      </dgm:t>
    </dgm:pt>
    <dgm:pt modelId="{49F4B422-F901-4A4E-B204-EF69CC51886C}" type="sibTrans" cxnId="{5AC9C9C1-D2E6-4E7D-979F-01F28DF45B0D}">
      <dgm:prSet/>
      <dgm:spPr/>
      <dgm:t>
        <a:bodyPr/>
        <a:lstStyle/>
        <a:p>
          <a:endParaRPr lang="en-US" sz="4000">
            <a:cs typeface="B Nazanin" panose="00000400000000000000" pitchFamily="2" charset="-78"/>
          </a:endParaRPr>
        </a:p>
      </dgm:t>
    </dgm:pt>
    <dgm:pt modelId="{A579E33A-D069-4F8F-A435-D044E62F99C0}">
      <dgm:prSet custT="1"/>
      <dgm:spPr/>
      <dgm:t>
        <a:bodyPr/>
        <a:lstStyle/>
        <a:p>
          <a:pPr rtl="1"/>
          <a:r>
            <a:rPr lang="ar-SA" sz="1400" smtClean="0">
              <a:cs typeface="B Nazanin" panose="00000400000000000000" pitchFamily="2" charset="-78"/>
            </a:rPr>
            <a:t>- ناکافی بودن امكانات رفاهي و اقامتي گردشگران در مناطق روستایی در محدوده مورد مطالعه</a:t>
          </a:r>
          <a:endParaRPr lang="en-US" sz="1400">
            <a:cs typeface="B Nazanin" panose="00000400000000000000" pitchFamily="2" charset="-78"/>
          </a:endParaRPr>
        </a:p>
      </dgm:t>
    </dgm:pt>
    <dgm:pt modelId="{799CC61C-52E3-4121-83D6-D2BB7A93BEAF}" type="parTrans" cxnId="{E3A94843-3332-43C1-8DF1-36527BC33ACF}">
      <dgm:prSet custT="1"/>
      <dgm:spPr/>
      <dgm:t>
        <a:bodyPr/>
        <a:lstStyle/>
        <a:p>
          <a:endParaRPr lang="en-US" sz="1400">
            <a:cs typeface="B Nazanin" panose="00000400000000000000" pitchFamily="2" charset="-78"/>
          </a:endParaRPr>
        </a:p>
      </dgm:t>
    </dgm:pt>
    <dgm:pt modelId="{245A4D25-E34B-4742-A1F9-E52FCF024F47}" type="sibTrans" cxnId="{E3A94843-3332-43C1-8DF1-36527BC33ACF}">
      <dgm:prSet/>
      <dgm:spPr/>
      <dgm:t>
        <a:bodyPr/>
        <a:lstStyle/>
        <a:p>
          <a:endParaRPr lang="en-US" sz="4000">
            <a:cs typeface="B Nazanin" panose="00000400000000000000" pitchFamily="2" charset="-78"/>
          </a:endParaRPr>
        </a:p>
      </dgm:t>
    </dgm:pt>
    <dgm:pt modelId="{7B0D1AC5-9AFA-4309-B54C-BD98D3E71339}">
      <dgm:prSet custT="1"/>
      <dgm:spPr/>
      <dgm:t>
        <a:bodyPr/>
        <a:lstStyle/>
        <a:p>
          <a:pPr rtl="1"/>
          <a:r>
            <a:rPr lang="ar-SA" sz="1400" dirty="0" smtClean="0">
              <a:cs typeface="B Nazanin" panose="00000400000000000000" pitchFamily="2" charset="-78"/>
            </a:rPr>
            <a:t>- سطح پایین تمایل به سرمایه­گذاری در بخش گردشگری بخش</a:t>
          </a:r>
          <a:endParaRPr lang="en-US" sz="1400" dirty="0">
            <a:cs typeface="B Nazanin" panose="00000400000000000000" pitchFamily="2" charset="-78"/>
          </a:endParaRPr>
        </a:p>
      </dgm:t>
    </dgm:pt>
    <dgm:pt modelId="{277E2D84-AC18-4BA9-AF55-D7F3AC74052C}" type="parTrans" cxnId="{E38E7DEF-8A46-48E7-AB28-70CFC067E3E6}">
      <dgm:prSet custT="1"/>
      <dgm:spPr/>
      <dgm:t>
        <a:bodyPr/>
        <a:lstStyle/>
        <a:p>
          <a:endParaRPr lang="en-US" sz="1400">
            <a:cs typeface="B Nazanin" panose="00000400000000000000" pitchFamily="2" charset="-78"/>
          </a:endParaRPr>
        </a:p>
      </dgm:t>
    </dgm:pt>
    <dgm:pt modelId="{DE04640E-400B-4FD5-AEE0-B1804D57DFBB}" type="sibTrans" cxnId="{E38E7DEF-8A46-48E7-AB28-70CFC067E3E6}">
      <dgm:prSet/>
      <dgm:spPr/>
      <dgm:t>
        <a:bodyPr/>
        <a:lstStyle/>
        <a:p>
          <a:endParaRPr lang="en-US" sz="4000">
            <a:cs typeface="B Nazanin" panose="00000400000000000000" pitchFamily="2" charset="-78"/>
          </a:endParaRPr>
        </a:p>
      </dgm:t>
    </dgm:pt>
    <dgm:pt modelId="{FAD7260D-EE6F-4862-BFF0-60DE3AB4AED5}" type="pres">
      <dgm:prSet presAssocID="{5609756B-1C70-4892-8DC8-296398AE86DD}" presName="composite" presStyleCnt="0">
        <dgm:presLayoutVars>
          <dgm:chMax val="1"/>
          <dgm:dir/>
          <dgm:resizeHandles val="exact"/>
        </dgm:presLayoutVars>
      </dgm:prSet>
      <dgm:spPr/>
      <dgm:t>
        <a:bodyPr/>
        <a:lstStyle/>
        <a:p>
          <a:endParaRPr lang="en-US"/>
        </a:p>
      </dgm:t>
    </dgm:pt>
    <dgm:pt modelId="{EDBEECB4-79A3-4E74-863C-BFDD84BE1CF1}" type="pres">
      <dgm:prSet presAssocID="{5609756B-1C70-4892-8DC8-296398AE86DD}" presName="radial" presStyleCnt="0">
        <dgm:presLayoutVars>
          <dgm:animLvl val="ctr"/>
        </dgm:presLayoutVars>
      </dgm:prSet>
      <dgm:spPr/>
    </dgm:pt>
    <dgm:pt modelId="{7C288621-8AAB-4C6C-880A-361771AFB50C}" type="pres">
      <dgm:prSet presAssocID="{8FF528E0-DCA9-48BD-913A-E5AE5654C092}" presName="centerShape" presStyleLbl="vennNode1" presStyleIdx="0" presStyleCnt="9"/>
      <dgm:spPr/>
      <dgm:t>
        <a:bodyPr/>
        <a:lstStyle/>
        <a:p>
          <a:endParaRPr lang="en-US"/>
        </a:p>
      </dgm:t>
    </dgm:pt>
    <dgm:pt modelId="{49A9EB39-0F84-4E2F-8A68-65B3590AEEB7}" type="pres">
      <dgm:prSet presAssocID="{FC227ECF-A4ED-4271-A4A4-270E18381FC1}" presName="node" presStyleLbl="vennNode1" presStyleIdx="1" presStyleCnt="9">
        <dgm:presLayoutVars>
          <dgm:bulletEnabled val="1"/>
        </dgm:presLayoutVars>
      </dgm:prSet>
      <dgm:spPr/>
      <dgm:t>
        <a:bodyPr/>
        <a:lstStyle/>
        <a:p>
          <a:endParaRPr lang="en-US"/>
        </a:p>
      </dgm:t>
    </dgm:pt>
    <dgm:pt modelId="{B6B1038B-764D-415B-9308-11BA4D8D4487}" type="pres">
      <dgm:prSet presAssocID="{76ADE697-9F9B-4B80-9FA9-B0675FB6E633}" presName="node" presStyleLbl="vennNode1" presStyleIdx="2" presStyleCnt="9">
        <dgm:presLayoutVars>
          <dgm:bulletEnabled val="1"/>
        </dgm:presLayoutVars>
      </dgm:prSet>
      <dgm:spPr/>
      <dgm:t>
        <a:bodyPr/>
        <a:lstStyle/>
        <a:p>
          <a:endParaRPr lang="en-US"/>
        </a:p>
      </dgm:t>
    </dgm:pt>
    <dgm:pt modelId="{ED622FE1-4322-4501-BA87-656A85E41E7D}" type="pres">
      <dgm:prSet presAssocID="{5AE32308-FAFD-4213-8ED1-F14C06F0AAFE}" presName="node" presStyleLbl="vennNode1" presStyleIdx="3" presStyleCnt="9">
        <dgm:presLayoutVars>
          <dgm:bulletEnabled val="1"/>
        </dgm:presLayoutVars>
      </dgm:prSet>
      <dgm:spPr/>
      <dgm:t>
        <a:bodyPr/>
        <a:lstStyle/>
        <a:p>
          <a:endParaRPr lang="en-US"/>
        </a:p>
      </dgm:t>
    </dgm:pt>
    <dgm:pt modelId="{81DCA00F-6CA7-4D48-9C3A-C29D11023174}" type="pres">
      <dgm:prSet presAssocID="{D422480E-7E4C-4F83-B626-C2D9A7225786}" presName="node" presStyleLbl="vennNode1" presStyleIdx="4" presStyleCnt="9">
        <dgm:presLayoutVars>
          <dgm:bulletEnabled val="1"/>
        </dgm:presLayoutVars>
      </dgm:prSet>
      <dgm:spPr/>
      <dgm:t>
        <a:bodyPr/>
        <a:lstStyle/>
        <a:p>
          <a:endParaRPr lang="en-US"/>
        </a:p>
      </dgm:t>
    </dgm:pt>
    <dgm:pt modelId="{1A35FCCC-29AA-46A8-859E-7F09C731B43E}" type="pres">
      <dgm:prSet presAssocID="{D056FC12-0C50-4619-ACBD-24E5D5376FBC}" presName="node" presStyleLbl="vennNode1" presStyleIdx="5" presStyleCnt="9">
        <dgm:presLayoutVars>
          <dgm:bulletEnabled val="1"/>
        </dgm:presLayoutVars>
      </dgm:prSet>
      <dgm:spPr/>
      <dgm:t>
        <a:bodyPr/>
        <a:lstStyle/>
        <a:p>
          <a:endParaRPr lang="en-US"/>
        </a:p>
      </dgm:t>
    </dgm:pt>
    <dgm:pt modelId="{1E128021-0618-4AA1-95CD-69B821599D2F}" type="pres">
      <dgm:prSet presAssocID="{49FAF1CE-3C09-47D3-B197-D22FC346CD42}" presName="node" presStyleLbl="vennNode1" presStyleIdx="6" presStyleCnt="9">
        <dgm:presLayoutVars>
          <dgm:bulletEnabled val="1"/>
        </dgm:presLayoutVars>
      </dgm:prSet>
      <dgm:spPr/>
      <dgm:t>
        <a:bodyPr/>
        <a:lstStyle/>
        <a:p>
          <a:endParaRPr lang="en-US"/>
        </a:p>
      </dgm:t>
    </dgm:pt>
    <dgm:pt modelId="{03645EDB-12D0-421C-BE2C-9BF073605B3E}" type="pres">
      <dgm:prSet presAssocID="{A579E33A-D069-4F8F-A435-D044E62F99C0}" presName="node" presStyleLbl="vennNode1" presStyleIdx="7" presStyleCnt="9">
        <dgm:presLayoutVars>
          <dgm:bulletEnabled val="1"/>
        </dgm:presLayoutVars>
      </dgm:prSet>
      <dgm:spPr/>
      <dgm:t>
        <a:bodyPr/>
        <a:lstStyle/>
        <a:p>
          <a:endParaRPr lang="en-US"/>
        </a:p>
      </dgm:t>
    </dgm:pt>
    <dgm:pt modelId="{1DDFA225-A2AD-4264-A37B-633D54978FA3}" type="pres">
      <dgm:prSet presAssocID="{7B0D1AC5-9AFA-4309-B54C-BD98D3E71339}" presName="node" presStyleLbl="vennNode1" presStyleIdx="8" presStyleCnt="9">
        <dgm:presLayoutVars>
          <dgm:bulletEnabled val="1"/>
        </dgm:presLayoutVars>
      </dgm:prSet>
      <dgm:spPr/>
      <dgm:t>
        <a:bodyPr/>
        <a:lstStyle/>
        <a:p>
          <a:endParaRPr lang="en-US"/>
        </a:p>
      </dgm:t>
    </dgm:pt>
  </dgm:ptLst>
  <dgm:cxnLst>
    <dgm:cxn modelId="{1CA21531-7191-4ADB-8068-FCA3EC00B9CE}" srcId="{8FF528E0-DCA9-48BD-913A-E5AE5654C092}" destId="{D056FC12-0C50-4619-ACBD-24E5D5376FBC}" srcOrd="4" destOrd="0" parTransId="{1E796835-4291-4F91-98B5-20CC16490F05}" sibTransId="{B60B2BC1-E40B-4477-A958-13321DCF1AC6}"/>
    <dgm:cxn modelId="{2EF88FB4-7581-4307-B870-99B7141DB18C}" type="presOf" srcId="{8FF528E0-DCA9-48BD-913A-E5AE5654C092}" destId="{7C288621-8AAB-4C6C-880A-361771AFB50C}" srcOrd="0" destOrd="0" presId="urn:microsoft.com/office/officeart/2005/8/layout/radial3"/>
    <dgm:cxn modelId="{5AC9C9C1-D2E6-4E7D-979F-01F28DF45B0D}" srcId="{8FF528E0-DCA9-48BD-913A-E5AE5654C092}" destId="{49FAF1CE-3C09-47D3-B197-D22FC346CD42}" srcOrd="5" destOrd="0" parTransId="{4F585BD7-0CE9-4A63-9039-DC89EA345B0E}" sibTransId="{49F4B422-F901-4A4E-B204-EF69CC51886C}"/>
    <dgm:cxn modelId="{69B0535B-247C-4BF2-8C9E-286A7033DCC3}" srcId="{8FF528E0-DCA9-48BD-913A-E5AE5654C092}" destId="{76ADE697-9F9B-4B80-9FA9-B0675FB6E633}" srcOrd="1" destOrd="0" parTransId="{A7289CA8-D829-4C06-B4AF-5EFCD253569B}" sibTransId="{D2312DA6-C44D-4F6B-84E2-3A6332323A57}"/>
    <dgm:cxn modelId="{08CB5F8B-6C1A-4A0C-975E-8F88029D1859}" srcId="{8FF528E0-DCA9-48BD-913A-E5AE5654C092}" destId="{FC227ECF-A4ED-4271-A4A4-270E18381FC1}" srcOrd="0" destOrd="0" parTransId="{07CF1F61-EFE3-4D20-BE59-A7C5EB36A402}" sibTransId="{E0394512-96BE-4FEE-9626-22356C86013E}"/>
    <dgm:cxn modelId="{D2E32F68-D193-4B82-B081-6EB7848DFD17}" type="presOf" srcId="{7B0D1AC5-9AFA-4309-B54C-BD98D3E71339}" destId="{1DDFA225-A2AD-4264-A37B-633D54978FA3}" srcOrd="0" destOrd="0" presId="urn:microsoft.com/office/officeart/2005/8/layout/radial3"/>
    <dgm:cxn modelId="{24B14019-B76A-450C-87A9-0CDF7CD59107}" type="presOf" srcId="{FC227ECF-A4ED-4271-A4A4-270E18381FC1}" destId="{49A9EB39-0F84-4E2F-8A68-65B3590AEEB7}" srcOrd="0" destOrd="0" presId="urn:microsoft.com/office/officeart/2005/8/layout/radial3"/>
    <dgm:cxn modelId="{4E860345-A2D0-4073-93B8-26E0BCEB5471}" type="presOf" srcId="{49FAF1CE-3C09-47D3-B197-D22FC346CD42}" destId="{1E128021-0618-4AA1-95CD-69B821599D2F}" srcOrd="0" destOrd="0" presId="urn:microsoft.com/office/officeart/2005/8/layout/radial3"/>
    <dgm:cxn modelId="{95B9B769-AAB2-4B6F-9CE9-B2DF8BB94E5A}" srcId="{5609756B-1C70-4892-8DC8-296398AE86DD}" destId="{8FF528E0-DCA9-48BD-913A-E5AE5654C092}" srcOrd="0" destOrd="0" parTransId="{95DA1E7F-EB47-4227-837D-8CFB4CDC20FA}" sibTransId="{518BE76E-A181-4BFA-B133-89C7538EC63C}"/>
    <dgm:cxn modelId="{15A2DBC2-77E7-4536-9024-DBB5BEF220B4}" type="presOf" srcId="{5609756B-1C70-4892-8DC8-296398AE86DD}" destId="{FAD7260D-EE6F-4862-BFF0-60DE3AB4AED5}" srcOrd="0" destOrd="0" presId="urn:microsoft.com/office/officeart/2005/8/layout/radial3"/>
    <dgm:cxn modelId="{1C5EF541-A28E-4B11-9A13-F566F219DD1D}" type="presOf" srcId="{D056FC12-0C50-4619-ACBD-24E5D5376FBC}" destId="{1A35FCCC-29AA-46A8-859E-7F09C731B43E}" srcOrd="0" destOrd="0" presId="urn:microsoft.com/office/officeart/2005/8/layout/radial3"/>
    <dgm:cxn modelId="{E3A94843-3332-43C1-8DF1-36527BC33ACF}" srcId="{8FF528E0-DCA9-48BD-913A-E5AE5654C092}" destId="{A579E33A-D069-4F8F-A435-D044E62F99C0}" srcOrd="6" destOrd="0" parTransId="{799CC61C-52E3-4121-83D6-D2BB7A93BEAF}" sibTransId="{245A4D25-E34B-4742-A1F9-E52FCF024F47}"/>
    <dgm:cxn modelId="{E38E7DEF-8A46-48E7-AB28-70CFC067E3E6}" srcId="{8FF528E0-DCA9-48BD-913A-E5AE5654C092}" destId="{7B0D1AC5-9AFA-4309-B54C-BD98D3E71339}" srcOrd="7" destOrd="0" parTransId="{277E2D84-AC18-4BA9-AF55-D7F3AC74052C}" sibTransId="{DE04640E-400B-4FD5-AEE0-B1804D57DFBB}"/>
    <dgm:cxn modelId="{E927A90F-DF2B-460C-81AE-227945F54E15}" srcId="{8FF528E0-DCA9-48BD-913A-E5AE5654C092}" destId="{5AE32308-FAFD-4213-8ED1-F14C06F0AAFE}" srcOrd="2" destOrd="0" parTransId="{5D9B34C4-E152-4FED-BA84-70FCACBAD576}" sibTransId="{FC28996D-2CA6-491C-A19A-5BA85D08918A}"/>
    <dgm:cxn modelId="{12C5A265-1337-47E7-82B7-836B54DA3057}" type="presOf" srcId="{D422480E-7E4C-4F83-B626-C2D9A7225786}" destId="{81DCA00F-6CA7-4D48-9C3A-C29D11023174}" srcOrd="0" destOrd="0" presId="urn:microsoft.com/office/officeart/2005/8/layout/radial3"/>
    <dgm:cxn modelId="{DC008EBC-20CF-42C1-80F2-6137A02DF9DB}" type="presOf" srcId="{76ADE697-9F9B-4B80-9FA9-B0675FB6E633}" destId="{B6B1038B-764D-415B-9308-11BA4D8D4487}" srcOrd="0" destOrd="0" presId="urn:microsoft.com/office/officeart/2005/8/layout/radial3"/>
    <dgm:cxn modelId="{7C723856-D393-46CB-AA17-B2DCBA6BCC6A}" type="presOf" srcId="{A579E33A-D069-4F8F-A435-D044E62F99C0}" destId="{03645EDB-12D0-421C-BE2C-9BF073605B3E}" srcOrd="0" destOrd="0" presId="urn:microsoft.com/office/officeart/2005/8/layout/radial3"/>
    <dgm:cxn modelId="{5153B26E-4E31-462A-9A8E-E465BE7BE282}" type="presOf" srcId="{5AE32308-FAFD-4213-8ED1-F14C06F0AAFE}" destId="{ED622FE1-4322-4501-BA87-656A85E41E7D}" srcOrd="0" destOrd="0" presId="urn:microsoft.com/office/officeart/2005/8/layout/radial3"/>
    <dgm:cxn modelId="{8C8DA293-F1CC-43E2-ACAC-52CBB5EDCC24}" srcId="{8FF528E0-DCA9-48BD-913A-E5AE5654C092}" destId="{D422480E-7E4C-4F83-B626-C2D9A7225786}" srcOrd="3" destOrd="0" parTransId="{BBC9C211-AC8A-4B45-8CB5-29582B787ABE}" sibTransId="{DEBE4841-3C8A-4B2F-969C-298B5F08260B}"/>
    <dgm:cxn modelId="{BF302F9A-B309-4283-8594-093ECF4A40C0}" type="presParOf" srcId="{FAD7260D-EE6F-4862-BFF0-60DE3AB4AED5}" destId="{EDBEECB4-79A3-4E74-863C-BFDD84BE1CF1}" srcOrd="0" destOrd="0" presId="urn:microsoft.com/office/officeart/2005/8/layout/radial3"/>
    <dgm:cxn modelId="{D1F8B4DE-336A-41AE-A166-F897B8721D61}" type="presParOf" srcId="{EDBEECB4-79A3-4E74-863C-BFDD84BE1CF1}" destId="{7C288621-8AAB-4C6C-880A-361771AFB50C}" srcOrd="0" destOrd="0" presId="urn:microsoft.com/office/officeart/2005/8/layout/radial3"/>
    <dgm:cxn modelId="{EB98C0B8-773A-4D8E-A566-0FCE2A806447}" type="presParOf" srcId="{EDBEECB4-79A3-4E74-863C-BFDD84BE1CF1}" destId="{49A9EB39-0F84-4E2F-8A68-65B3590AEEB7}" srcOrd="1" destOrd="0" presId="urn:microsoft.com/office/officeart/2005/8/layout/radial3"/>
    <dgm:cxn modelId="{78B692BC-5BED-42D0-B0A1-5F436B32E725}" type="presParOf" srcId="{EDBEECB4-79A3-4E74-863C-BFDD84BE1CF1}" destId="{B6B1038B-764D-415B-9308-11BA4D8D4487}" srcOrd="2" destOrd="0" presId="urn:microsoft.com/office/officeart/2005/8/layout/radial3"/>
    <dgm:cxn modelId="{41ED171B-F2B5-4070-9835-D9320E7E16FB}" type="presParOf" srcId="{EDBEECB4-79A3-4E74-863C-BFDD84BE1CF1}" destId="{ED622FE1-4322-4501-BA87-656A85E41E7D}" srcOrd="3" destOrd="0" presId="urn:microsoft.com/office/officeart/2005/8/layout/radial3"/>
    <dgm:cxn modelId="{CD118CA6-EABE-41F7-A290-16776640B332}" type="presParOf" srcId="{EDBEECB4-79A3-4E74-863C-BFDD84BE1CF1}" destId="{81DCA00F-6CA7-4D48-9C3A-C29D11023174}" srcOrd="4" destOrd="0" presId="urn:microsoft.com/office/officeart/2005/8/layout/radial3"/>
    <dgm:cxn modelId="{9572BCC6-7D75-4088-956B-121D5B19235C}" type="presParOf" srcId="{EDBEECB4-79A3-4E74-863C-BFDD84BE1CF1}" destId="{1A35FCCC-29AA-46A8-859E-7F09C731B43E}" srcOrd="5" destOrd="0" presId="urn:microsoft.com/office/officeart/2005/8/layout/radial3"/>
    <dgm:cxn modelId="{915D696B-0F11-4834-B3A7-DED7C29DBFD3}" type="presParOf" srcId="{EDBEECB4-79A3-4E74-863C-BFDD84BE1CF1}" destId="{1E128021-0618-4AA1-95CD-69B821599D2F}" srcOrd="6" destOrd="0" presId="urn:microsoft.com/office/officeart/2005/8/layout/radial3"/>
    <dgm:cxn modelId="{C3E5986E-3F20-4C68-A84F-B899F8C473F7}" type="presParOf" srcId="{EDBEECB4-79A3-4E74-863C-BFDD84BE1CF1}" destId="{03645EDB-12D0-421C-BE2C-9BF073605B3E}" srcOrd="7" destOrd="0" presId="urn:microsoft.com/office/officeart/2005/8/layout/radial3"/>
    <dgm:cxn modelId="{75880167-3C5D-4040-ACE2-839A9DE1CBF5}" type="presParOf" srcId="{EDBEECB4-79A3-4E74-863C-BFDD84BE1CF1}" destId="{1DDFA225-A2AD-4264-A37B-633D54978FA3}"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600" b="1" dirty="0" smtClean="0">
              <a:cs typeface="B Nazanin" pitchFamily="2" charset="-78"/>
            </a:rPr>
            <a:t>محدودیت</a:t>
          </a:r>
          <a:endParaRPr lang="fa-IR" sz="1600" b="1" dirty="0">
            <a:cs typeface="B Nazanin" pitchFamily="2" charset="-78"/>
          </a:endParaRPr>
        </a:p>
      </dgm:t>
    </dgm:pt>
    <dgm:pt modelId="{548E0B81-2FE4-4D1E-9F30-3F4B8C941DAA}" type="parTrans" cxnId="{90271A16-68B3-4A75-9ACC-E5E25F1F59CA}">
      <dgm:prSet/>
      <dgm:spPr/>
      <dgm:t>
        <a:bodyPr/>
        <a:lstStyle/>
        <a:p>
          <a:pPr rtl="1"/>
          <a:endParaRPr lang="fa-IR" b="1">
            <a:cs typeface="B Nazanin" pitchFamily="2" charset="-78"/>
          </a:endParaRPr>
        </a:p>
      </dgm:t>
    </dgm:pt>
    <dgm:pt modelId="{FAF2EB44-417E-48F4-8C4B-D35AD2E5AB2E}" type="sibTrans" cxnId="{90271A16-68B3-4A75-9ACC-E5E25F1F59CA}">
      <dgm:prSet/>
      <dgm:spPr/>
      <dgm:t>
        <a:bodyPr/>
        <a:lstStyle/>
        <a:p>
          <a:pPr rtl="1"/>
          <a:endParaRPr lang="fa-IR" b="1">
            <a:cs typeface="B Nazanin" pitchFamily="2" charset="-78"/>
          </a:endParaRPr>
        </a:p>
      </dgm:t>
    </dgm:pt>
    <dgm:pt modelId="{A597B9EC-1A63-4E8D-A768-B41CC439604E}">
      <dgm:prSet phldrT="[Text]" custT="1"/>
      <dgm:spPr/>
      <dgm:t>
        <a:bodyPr/>
        <a:lstStyle/>
        <a:p>
          <a:pPr rtl="1"/>
          <a:r>
            <a:rPr lang="fa-IR" sz="1600" b="1" dirty="0" smtClean="0">
              <a:cs typeface="B Nazanin" pitchFamily="2" charset="-78"/>
            </a:rPr>
            <a:t>قابلیت</a:t>
          </a:r>
          <a:endParaRPr lang="fa-IR" sz="1600" b="1" dirty="0">
            <a:cs typeface="B Nazanin" pitchFamily="2" charset="-78"/>
          </a:endParaRPr>
        </a:p>
      </dgm:t>
    </dgm:pt>
    <dgm:pt modelId="{2FA26370-06C0-4146-A702-6BD3AA0B7ACB}" type="parTrans" cxnId="{ECB7970B-3398-4464-B8CE-26730E8A5EE8}">
      <dgm:prSet/>
      <dgm:spPr/>
      <dgm:t>
        <a:bodyPr/>
        <a:lstStyle/>
        <a:p>
          <a:pPr rtl="1"/>
          <a:endParaRPr lang="fa-IR" b="1">
            <a:cs typeface="B Nazanin" pitchFamily="2" charset="-78"/>
          </a:endParaRPr>
        </a:p>
      </dgm:t>
    </dgm:pt>
    <dgm:pt modelId="{ED97A70A-A94F-4488-9B4B-B13456636D2F}" type="sibTrans" cxnId="{ECB7970B-3398-4464-B8CE-26730E8A5EE8}">
      <dgm:prSet/>
      <dgm:spPr/>
      <dgm:t>
        <a:bodyPr/>
        <a:lstStyle/>
        <a:p>
          <a:pPr rtl="1"/>
          <a:endParaRPr lang="fa-IR" b="1">
            <a:cs typeface="B Nazanin" pitchFamily="2" charset="-78"/>
          </a:endParaRPr>
        </a:p>
      </dgm:t>
    </dgm:pt>
    <dgm:pt modelId="{E2CCFEA9-4FCD-4902-B135-53A8C7218DFF}">
      <dgm:prSet phldrT="[Text]"/>
      <dgm:spPr/>
      <dgm:t>
        <a:bodyPr/>
        <a:lstStyle/>
        <a:p>
          <a:pPr algn="r" rtl="1"/>
          <a:r>
            <a:rPr lang="fa-IR" b="1" dirty="0" smtClean="0">
              <a:cs typeface="B Nazanin" pitchFamily="2" charset="-78"/>
            </a:rPr>
            <a:t>بهره برداری غیر مخرب و پایداراز مراتع</a:t>
          </a:r>
          <a:endParaRPr lang="fa-IR" b="1" dirty="0">
            <a:cs typeface="B Nazanin" pitchFamily="2" charset="-78"/>
          </a:endParaRPr>
        </a:p>
      </dgm:t>
    </dgm:pt>
    <dgm:pt modelId="{73EAE6E9-C3A5-4D29-A774-7E17223013EF}" type="parTrans" cxnId="{8E4FD068-9E28-45E5-9D5D-2F95973D012C}">
      <dgm:prSet/>
      <dgm:spPr/>
      <dgm:t>
        <a:bodyPr/>
        <a:lstStyle/>
        <a:p>
          <a:pPr rtl="1"/>
          <a:endParaRPr lang="fa-IR" b="1">
            <a:cs typeface="B Nazanin" pitchFamily="2" charset="-78"/>
          </a:endParaRPr>
        </a:p>
      </dgm:t>
    </dgm:pt>
    <dgm:pt modelId="{846BA620-5CE1-4223-8A97-FFDBFE796A7C}" type="sibTrans" cxnId="{8E4FD068-9E28-45E5-9D5D-2F95973D012C}">
      <dgm:prSet/>
      <dgm:spPr/>
      <dgm:t>
        <a:bodyPr/>
        <a:lstStyle/>
        <a:p>
          <a:pPr rtl="1"/>
          <a:endParaRPr lang="fa-IR" b="1">
            <a:cs typeface="B Nazanin" pitchFamily="2" charset="-78"/>
          </a:endParaRPr>
        </a:p>
      </dgm:t>
    </dgm:pt>
    <dgm:pt modelId="{8C11CA91-8779-4D65-8527-E9CBE059E3D7}">
      <dgm:prSet phldrT="[Text]"/>
      <dgm:spPr/>
      <dgm:t>
        <a:bodyPr/>
        <a:lstStyle/>
        <a:p>
          <a:pPr algn="r" rtl="1"/>
          <a:r>
            <a:rPr lang="fa-IR" b="1" dirty="0" smtClean="0">
              <a:cs typeface="B Nazanin" pitchFamily="2" charset="-78"/>
            </a:rPr>
            <a:t>برخورداری از منابع اب سطحی و زیر زمینی</a:t>
          </a:r>
          <a:endParaRPr lang="fa-IR" b="1" dirty="0">
            <a:cs typeface="B Nazanin" pitchFamily="2" charset="-78"/>
          </a:endParaRPr>
        </a:p>
      </dgm:t>
    </dgm:pt>
    <dgm:pt modelId="{DDD80347-DAD8-447D-BA6B-DC0325656B60}" type="parTrans" cxnId="{12D599EC-E9FC-4823-8927-A65434D721C0}">
      <dgm:prSet/>
      <dgm:spPr/>
      <dgm:t>
        <a:bodyPr/>
        <a:lstStyle/>
        <a:p>
          <a:endParaRPr lang="en-US"/>
        </a:p>
      </dgm:t>
    </dgm:pt>
    <dgm:pt modelId="{CFD058D4-0899-4CB7-98CD-43C7F9A5400D}" type="sibTrans" cxnId="{12D599EC-E9FC-4823-8927-A65434D721C0}">
      <dgm:prSet/>
      <dgm:spPr/>
      <dgm:t>
        <a:bodyPr/>
        <a:lstStyle/>
        <a:p>
          <a:endParaRPr lang="en-US"/>
        </a:p>
      </dgm:t>
    </dgm:pt>
    <dgm:pt modelId="{31C63F1C-1CD6-4AFC-A167-4CD5CCBE85BF}">
      <dgm:prSet/>
      <dgm:spPr/>
      <dgm:t>
        <a:bodyPr/>
        <a:lstStyle/>
        <a:p>
          <a:pPr algn="r" rtl="1"/>
          <a:r>
            <a:rPr lang="fa-IR" b="1" dirty="0" smtClean="0">
              <a:cs typeface="B Nazanin" pitchFamily="2" charset="-78"/>
            </a:rPr>
            <a:t>جود اراضی قابل کشت جهت زراعت آبی با محدودیت کم؛</a:t>
          </a:r>
          <a:endParaRPr lang="en-US" b="1" dirty="0">
            <a:cs typeface="B Nazanin" pitchFamily="2" charset="-78"/>
          </a:endParaRPr>
        </a:p>
      </dgm:t>
    </dgm:pt>
    <dgm:pt modelId="{FB33C4A4-43C0-412F-9D5E-5C9CC8ED7E1E}" type="parTrans" cxnId="{374F6BC4-49E1-4BEE-8B8A-B140B4CE8568}">
      <dgm:prSet/>
      <dgm:spPr/>
      <dgm:t>
        <a:bodyPr/>
        <a:lstStyle/>
        <a:p>
          <a:endParaRPr lang="en-US"/>
        </a:p>
      </dgm:t>
    </dgm:pt>
    <dgm:pt modelId="{35862F9F-F901-4B27-98B4-68A4AC63267A}" type="sibTrans" cxnId="{374F6BC4-49E1-4BEE-8B8A-B140B4CE8568}">
      <dgm:prSet/>
      <dgm:spPr/>
      <dgm:t>
        <a:bodyPr/>
        <a:lstStyle/>
        <a:p>
          <a:endParaRPr lang="en-US"/>
        </a:p>
      </dgm:t>
    </dgm:pt>
    <dgm:pt modelId="{76600645-AE50-466B-B62C-38C2CED778BC}">
      <dgm:prSet/>
      <dgm:spPr/>
      <dgm:t>
        <a:bodyPr/>
        <a:lstStyle/>
        <a:p>
          <a:pPr algn="r" rtl="1"/>
          <a:r>
            <a:rPr lang="fa-IR" altLang="en-US" b="1" dirty="0" smtClean="0">
              <a:cs typeface="B Nazanin" pitchFamily="2" charset="-78"/>
            </a:rPr>
            <a:t>وجود چشمه ها و قنات آب معدنی با خلوص و دبی قابل قبول </a:t>
          </a:r>
          <a:endParaRPr lang="en-US" b="1" dirty="0">
            <a:cs typeface="B Nazanin" pitchFamily="2" charset="-78"/>
          </a:endParaRPr>
        </a:p>
      </dgm:t>
    </dgm:pt>
    <dgm:pt modelId="{95616A8D-756A-4DFC-9F4C-5623EF3174A0}" type="parTrans" cxnId="{9692CA53-B0DF-4C1E-8E23-74290D692BA5}">
      <dgm:prSet/>
      <dgm:spPr/>
      <dgm:t>
        <a:bodyPr/>
        <a:lstStyle/>
        <a:p>
          <a:endParaRPr lang="en-US"/>
        </a:p>
      </dgm:t>
    </dgm:pt>
    <dgm:pt modelId="{A6D0153D-0141-470F-89AF-30A3339F0A98}" type="sibTrans" cxnId="{9692CA53-B0DF-4C1E-8E23-74290D692BA5}">
      <dgm:prSet/>
      <dgm:spPr/>
      <dgm:t>
        <a:bodyPr/>
        <a:lstStyle/>
        <a:p>
          <a:endParaRPr lang="en-US"/>
        </a:p>
      </dgm:t>
    </dgm:pt>
    <dgm:pt modelId="{B9888D18-E3DE-42A4-9C46-2B9F740616F8}">
      <dgm:prSet/>
      <dgm:spPr/>
      <dgm:t>
        <a:bodyPr/>
        <a:lstStyle/>
        <a:p>
          <a:pPr algn="r" rtl="1"/>
          <a:r>
            <a:rPr lang="fa-IR" b="1" dirty="0" smtClean="0">
              <a:cs typeface="B Nazanin" pitchFamily="2" charset="-78"/>
            </a:rPr>
            <a:t>کیفیت آب منظومه از نظرشوری برابرمتوسط تا خوب</a:t>
          </a:r>
          <a:endParaRPr lang="en-US" b="1" dirty="0">
            <a:cs typeface="B Nazanin" pitchFamily="2" charset="-78"/>
          </a:endParaRPr>
        </a:p>
      </dgm:t>
    </dgm:pt>
    <dgm:pt modelId="{BB63A7E1-EF09-42E7-A57F-3BDF635AE38A}" type="parTrans" cxnId="{0F1858F2-8A59-4F2C-BFC5-A85233A49D1B}">
      <dgm:prSet/>
      <dgm:spPr/>
      <dgm:t>
        <a:bodyPr/>
        <a:lstStyle/>
        <a:p>
          <a:endParaRPr lang="en-US"/>
        </a:p>
      </dgm:t>
    </dgm:pt>
    <dgm:pt modelId="{4142F8BF-A9C0-462D-9830-06C821CD571B}" type="sibTrans" cxnId="{0F1858F2-8A59-4F2C-BFC5-A85233A49D1B}">
      <dgm:prSet/>
      <dgm:spPr/>
      <dgm:t>
        <a:bodyPr/>
        <a:lstStyle/>
        <a:p>
          <a:endParaRPr lang="en-US"/>
        </a:p>
      </dgm:t>
    </dgm:pt>
    <dgm:pt modelId="{CCF2400B-96E4-4831-A0C9-DAC36ABE7ED5}">
      <dgm:prSet/>
      <dgm:spPr/>
      <dgm:t>
        <a:bodyPr/>
        <a:lstStyle/>
        <a:p>
          <a:pPr algn="r" rtl="1"/>
          <a:r>
            <a:rPr lang="fa-IR" b="1" dirty="0" smtClean="0">
              <a:cs typeface="B Nazanin" pitchFamily="2" charset="-78"/>
            </a:rPr>
            <a:t>وجود منابع آبی متعدد سطحی و زیر سطحی</a:t>
          </a:r>
          <a:endParaRPr lang="en-US" b="1" dirty="0">
            <a:cs typeface="B Nazanin" pitchFamily="2" charset="-78"/>
          </a:endParaRPr>
        </a:p>
      </dgm:t>
    </dgm:pt>
    <dgm:pt modelId="{A1BE5AFD-188D-4F67-AB1A-EBF1C51679E8}" type="parTrans" cxnId="{C749CEDA-7E02-436F-91CC-E45C6B1E611A}">
      <dgm:prSet/>
      <dgm:spPr/>
      <dgm:t>
        <a:bodyPr/>
        <a:lstStyle/>
        <a:p>
          <a:endParaRPr lang="en-US"/>
        </a:p>
      </dgm:t>
    </dgm:pt>
    <dgm:pt modelId="{CC65E71C-7878-470A-8100-D714B2E3A8E3}" type="sibTrans" cxnId="{C749CEDA-7E02-436F-91CC-E45C6B1E611A}">
      <dgm:prSet/>
      <dgm:spPr/>
      <dgm:t>
        <a:bodyPr/>
        <a:lstStyle/>
        <a:p>
          <a:endParaRPr lang="en-US"/>
        </a:p>
      </dgm:t>
    </dgm:pt>
    <dgm:pt modelId="{D442BF7A-6E5C-415B-AA83-4594520F830F}">
      <dgm:prSet/>
      <dgm:spPr/>
      <dgm:t>
        <a:bodyPr/>
        <a:lstStyle/>
        <a:p>
          <a:pPr algn="r" rtl="1"/>
          <a:r>
            <a:rPr lang="fa-IR" b="1" dirty="0" smtClean="0">
              <a:cs typeface="B Nazanin" pitchFamily="2" charset="-78"/>
            </a:rPr>
            <a:t>وجود گونه های متنوع جانوری</a:t>
          </a:r>
          <a:endParaRPr lang="en-US" b="1" dirty="0">
            <a:cs typeface="B Nazanin" pitchFamily="2" charset="-78"/>
          </a:endParaRPr>
        </a:p>
      </dgm:t>
    </dgm:pt>
    <dgm:pt modelId="{77757E71-92F9-421D-AB7F-FCF1E88955CC}" type="parTrans" cxnId="{79A4A9F2-7647-499A-B19D-7441ECEA61D2}">
      <dgm:prSet/>
      <dgm:spPr/>
      <dgm:t>
        <a:bodyPr/>
        <a:lstStyle/>
        <a:p>
          <a:endParaRPr lang="en-US"/>
        </a:p>
      </dgm:t>
    </dgm:pt>
    <dgm:pt modelId="{DFAEB50C-DB27-4CD3-9162-D10D8A23E226}" type="sibTrans" cxnId="{79A4A9F2-7647-499A-B19D-7441ECEA61D2}">
      <dgm:prSet/>
      <dgm:spPr/>
      <dgm:t>
        <a:bodyPr/>
        <a:lstStyle/>
        <a:p>
          <a:endParaRPr lang="en-US"/>
        </a:p>
      </dgm:t>
    </dgm:pt>
    <dgm:pt modelId="{BEBC838C-9712-4BB4-B887-E84187EF4186}">
      <dgm:prSet/>
      <dgm:spPr/>
      <dgm:t>
        <a:bodyPr/>
        <a:lstStyle/>
        <a:p>
          <a:pPr algn="r" rtl="1"/>
          <a:r>
            <a:rPr lang="fa-IR" b="1" dirty="0" smtClean="0">
              <a:cs typeface="B Nazanin" pitchFamily="2" charset="-78"/>
            </a:rPr>
            <a:t>رویش گیاهان دارویی</a:t>
          </a:r>
          <a:endParaRPr lang="en-US" b="1" dirty="0">
            <a:cs typeface="B Nazanin" pitchFamily="2" charset="-78"/>
          </a:endParaRPr>
        </a:p>
      </dgm:t>
    </dgm:pt>
    <dgm:pt modelId="{CB2DDBDF-7C01-4F35-BFC8-5A9A30A5C29F}" type="parTrans" cxnId="{95FAC0EE-5F56-4173-B93E-DEAE0EC946D5}">
      <dgm:prSet/>
      <dgm:spPr/>
      <dgm:t>
        <a:bodyPr/>
        <a:lstStyle/>
        <a:p>
          <a:endParaRPr lang="en-US"/>
        </a:p>
      </dgm:t>
    </dgm:pt>
    <dgm:pt modelId="{8AE3B418-9ECD-472C-A4F1-6C3CFFD90905}" type="sibTrans" cxnId="{95FAC0EE-5F56-4173-B93E-DEAE0EC946D5}">
      <dgm:prSet/>
      <dgm:spPr/>
      <dgm:t>
        <a:bodyPr/>
        <a:lstStyle/>
        <a:p>
          <a:endParaRPr lang="en-US"/>
        </a:p>
      </dgm:t>
    </dgm:pt>
    <dgm:pt modelId="{0343C89C-0FD8-45E7-9E05-7796FB59434A}">
      <dgm:prSet/>
      <dgm:spPr/>
      <dgm:t>
        <a:bodyPr/>
        <a:lstStyle/>
        <a:p>
          <a:pPr algn="r" rtl="1"/>
          <a:r>
            <a:rPr lang="fa-IR" b="1" dirty="0" smtClean="0">
              <a:cs typeface="B Nazanin" pitchFamily="2" charset="-78"/>
            </a:rPr>
            <a:t>امکان توسعه صنایع نوین و انرژ های تجدید پذیر</a:t>
          </a:r>
          <a:endParaRPr lang="en-US" b="1" dirty="0">
            <a:cs typeface="B Nazanin" pitchFamily="2" charset="-78"/>
          </a:endParaRPr>
        </a:p>
      </dgm:t>
    </dgm:pt>
    <dgm:pt modelId="{0B7C4D85-3F18-469B-A6F0-6D76CAC29A22}" type="parTrans" cxnId="{18C3F212-3317-4706-AEC4-7F2A08A36D7A}">
      <dgm:prSet/>
      <dgm:spPr/>
      <dgm:t>
        <a:bodyPr/>
        <a:lstStyle/>
        <a:p>
          <a:endParaRPr lang="en-US"/>
        </a:p>
      </dgm:t>
    </dgm:pt>
    <dgm:pt modelId="{F64D5219-EEC0-4ECE-B61E-515B9787924C}" type="sibTrans" cxnId="{18C3F212-3317-4706-AEC4-7F2A08A36D7A}">
      <dgm:prSet/>
      <dgm:spPr/>
      <dgm:t>
        <a:bodyPr/>
        <a:lstStyle/>
        <a:p>
          <a:endParaRPr lang="en-US"/>
        </a:p>
      </dgm:t>
    </dgm:pt>
    <dgm:pt modelId="{050CFA71-16D6-46C1-A398-4F0C524358F2}">
      <dgm:prSet/>
      <dgm:spPr/>
      <dgm:t>
        <a:bodyPr/>
        <a:lstStyle/>
        <a:p>
          <a:pPr algn="l"/>
          <a:endParaRPr lang="en-US" b="1" dirty="0">
            <a:cs typeface="B Nazanin" pitchFamily="2" charset="-78"/>
          </a:endParaRPr>
        </a:p>
      </dgm:t>
    </dgm:pt>
    <dgm:pt modelId="{54010F9F-FED0-4522-85D3-E108E763BB80}" type="parTrans" cxnId="{B92E27B5-BECF-4395-909F-285EE92B1575}">
      <dgm:prSet/>
      <dgm:spPr/>
      <dgm:t>
        <a:bodyPr/>
        <a:lstStyle/>
        <a:p>
          <a:endParaRPr lang="en-US"/>
        </a:p>
      </dgm:t>
    </dgm:pt>
    <dgm:pt modelId="{372F415E-9FFC-4FEE-8BBC-72CDF5B7AD70}" type="sibTrans" cxnId="{B92E27B5-BECF-4395-909F-285EE92B1575}">
      <dgm:prSet/>
      <dgm:spPr/>
      <dgm:t>
        <a:bodyPr/>
        <a:lstStyle/>
        <a:p>
          <a:endParaRPr lang="en-US"/>
        </a:p>
      </dgm:t>
    </dgm:pt>
    <dgm:pt modelId="{CF104FCE-CF73-4C5C-BADE-ED54A8CC712C}">
      <dgm:prSet phldrT="[Text]"/>
      <dgm:spPr/>
      <dgm:t>
        <a:bodyPr/>
        <a:lstStyle/>
        <a:p>
          <a:pPr algn="r" rtl="1"/>
          <a:r>
            <a:rPr lang="fa-IR" b="1" dirty="0" smtClean="0">
              <a:cs typeface="B Nazanin" pitchFamily="2" charset="-78"/>
            </a:rPr>
            <a:t>آلودگی منابع آب و خاک</a:t>
          </a:r>
          <a:endParaRPr lang="fa-IR" b="1" dirty="0">
            <a:cs typeface="B Nazanin" pitchFamily="2" charset="-78"/>
          </a:endParaRPr>
        </a:p>
      </dgm:t>
    </dgm:pt>
    <dgm:pt modelId="{F5855C09-563B-46B3-A33E-09794E09DD99}" type="parTrans" cxnId="{919B8AFC-33DA-4BE3-B088-BC0F4606DAD1}">
      <dgm:prSet/>
      <dgm:spPr/>
      <dgm:t>
        <a:bodyPr/>
        <a:lstStyle/>
        <a:p>
          <a:endParaRPr lang="en-US"/>
        </a:p>
      </dgm:t>
    </dgm:pt>
    <dgm:pt modelId="{49DBA11D-D344-4DC8-8192-704341C86DA0}" type="sibTrans" cxnId="{919B8AFC-33DA-4BE3-B088-BC0F4606DAD1}">
      <dgm:prSet/>
      <dgm:spPr/>
      <dgm:t>
        <a:bodyPr/>
        <a:lstStyle/>
        <a:p>
          <a:endParaRPr lang="en-US"/>
        </a:p>
      </dgm:t>
    </dgm:pt>
    <dgm:pt modelId="{E316A969-67EB-44BC-AE1D-500C192C5E03}">
      <dgm:prSet phldrT="[Text]"/>
      <dgm:spPr/>
      <dgm:t>
        <a:bodyPr/>
        <a:lstStyle/>
        <a:p>
          <a:pPr algn="r" rtl="1"/>
          <a:r>
            <a:rPr lang="fa-IR" b="1" dirty="0" smtClean="0">
              <a:cs typeface="B Nazanin" pitchFamily="2" charset="-78"/>
            </a:rPr>
            <a:t>آلودگی هوا-پسماند و پساب های ناشی از مراکز کارگاهی و صنعتی شهرستان</a:t>
          </a:r>
          <a:endParaRPr lang="fa-IR" b="1" dirty="0">
            <a:cs typeface="B Nazanin" pitchFamily="2" charset="-78"/>
          </a:endParaRPr>
        </a:p>
      </dgm:t>
    </dgm:pt>
    <dgm:pt modelId="{8AF9D8FF-EEDA-48A3-BC8E-05DEE51CC655}" type="parTrans" cxnId="{FFCB4D9A-A0BC-4FD5-9D92-429A0FD3F738}">
      <dgm:prSet/>
      <dgm:spPr/>
      <dgm:t>
        <a:bodyPr/>
        <a:lstStyle/>
        <a:p>
          <a:endParaRPr lang="en-US"/>
        </a:p>
      </dgm:t>
    </dgm:pt>
    <dgm:pt modelId="{0A10E3E6-0E72-4442-916F-B8C94D3B2D04}" type="sibTrans" cxnId="{FFCB4D9A-A0BC-4FD5-9D92-429A0FD3F738}">
      <dgm:prSet/>
      <dgm:spPr/>
      <dgm:t>
        <a:bodyPr/>
        <a:lstStyle/>
        <a:p>
          <a:endParaRPr lang="en-US"/>
        </a:p>
      </dgm:t>
    </dgm:pt>
    <dgm:pt modelId="{6156EACF-65D8-4577-92B2-993714AD419B}">
      <dgm:prSet phldrT="[Text]"/>
      <dgm:spPr/>
      <dgm:t>
        <a:bodyPr/>
        <a:lstStyle/>
        <a:p>
          <a:pPr algn="r" rtl="1"/>
          <a:r>
            <a:rPr lang="fa-IR" b="1" dirty="0" smtClean="0">
              <a:cs typeface="B Nazanin" pitchFamily="2" charset="-78"/>
            </a:rPr>
            <a:t>قرارگرفتن قسمتی در پهنه اقلیمی  نیمه خشک</a:t>
          </a:r>
          <a:endParaRPr lang="fa-IR" b="1" dirty="0">
            <a:cs typeface="B Nazanin" pitchFamily="2" charset="-78"/>
          </a:endParaRPr>
        </a:p>
      </dgm:t>
    </dgm:pt>
    <dgm:pt modelId="{9EDBB891-E905-46E5-8562-3D4C6CA3F950}" type="parTrans" cxnId="{56DBD237-F1E8-4224-B481-CCB49BA5B3AB}">
      <dgm:prSet/>
      <dgm:spPr/>
      <dgm:t>
        <a:bodyPr/>
        <a:lstStyle/>
        <a:p>
          <a:endParaRPr lang="en-US"/>
        </a:p>
      </dgm:t>
    </dgm:pt>
    <dgm:pt modelId="{E82D14FE-27BB-438D-A335-BAC61A6F5AA3}" type="sibTrans" cxnId="{56DBD237-F1E8-4224-B481-CCB49BA5B3AB}">
      <dgm:prSet/>
      <dgm:spPr/>
      <dgm:t>
        <a:bodyPr/>
        <a:lstStyle/>
        <a:p>
          <a:endParaRPr lang="en-US"/>
        </a:p>
      </dgm:t>
    </dgm:pt>
    <dgm:pt modelId="{AAC2CBF2-545A-4830-AD10-F883B01714F4}">
      <dgm:prSet phldrT="[Text]"/>
      <dgm:spPr/>
      <dgm:t>
        <a:bodyPr/>
        <a:lstStyle/>
        <a:p>
          <a:pPr algn="r" rtl="1"/>
          <a:r>
            <a:rPr lang="fa-IR" b="1" dirty="0" smtClean="0">
              <a:cs typeface="B Nazanin" pitchFamily="2" charset="-78"/>
            </a:rPr>
            <a:t>عمده ترین بلایای طبیعی17سال اخیر: سیل، سرمازدگی ،تگرگ،طوفان،بارندگی شدید، آتش سوزی مراتع</a:t>
          </a:r>
          <a:endParaRPr lang="fa-IR" b="1" dirty="0">
            <a:cs typeface="B Nazanin" pitchFamily="2" charset="-78"/>
          </a:endParaRPr>
        </a:p>
      </dgm:t>
    </dgm:pt>
    <dgm:pt modelId="{787859C8-A68A-4620-8D5E-749BAD2F26A9}" type="parTrans" cxnId="{FF1EE610-222C-4435-9727-D5A269E107A4}">
      <dgm:prSet/>
      <dgm:spPr/>
      <dgm:t>
        <a:bodyPr/>
        <a:lstStyle/>
        <a:p>
          <a:endParaRPr lang="en-US"/>
        </a:p>
      </dgm:t>
    </dgm:pt>
    <dgm:pt modelId="{7D216F75-ED05-4F18-B9A9-50C76A3957EC}" type="sibTrans" cxnId="{FF1EE610-222C-4435-9727-D5A269E107A4}">
      <dgm:prSet/>
      <dgm:spPr/>
      <dgm:t>
        <a:bodyPr/>
        <a:lstStyle/>
        <a:p>
          <a:endParaRPr lang="en-US"/>
        </a:p>
      </dgm:t>
    </dgm:pt>
    <dgm:pt modelId="{85593DC5-66B9-4E91-8630-0E4FD742CDED}">
      <dgm:prSet phldrT="[Text]"/>
      <dgm:spPr/>
      <dgm:t>
        <a:bodyPr/>
        <a:lstStyle/>
        <a:p>
          <a:pPr algn="r" rtl="1"/>
          <a:r>
            <a:rPr lang="fa-IR" b="1" dirty="0" smtClean="0">
              <a:cs typeface="B Nazanin" pitchFamily="2" charset="-78"/>
            </a:rPr>
            <a:t> رعایت نشدن حقابه در برخی از روستاها</a:t>
          </a:r>
          <a:endParaRPr lang="fa-IR" b="1" dirty="0">
            <a:cs typeface="B Nazanin" pitchFamily="2" charset="-78"/>
          </a:endParaRPr>
        </a:p>
      </dgm:t>
    </dgm:pt>
    <dgm:pt modelId="{094F2769-6BEB-40D8-826C-C200C701A5B8}" type="parTrans" cxnId="{AF7C4F0F-5D99-4E19-BC20-1F3D72029D72}">
      <dgm:prSet/>
      <dgm:spPr/>
      <dgm:t>
        <a:bodyPr/>
        <a:lstStyle/>
        <a:p>
          <a:endParaRPr lang="en-US"/>
        </a:p>
      </dgm:t>
    </dgm:pt>
    <dgm:pt modelId="{EDA4F65A-8480-43C0-976C-2BC2A6EAF700}" type="sibTrans" cxnId="{AF7C4F0F-5D99-4E19-BC20-1F3D72029D72}">
      <dgm:prSet/>
      <dgm:spPr/>
      <dgm:t>
        <a:bodyPr/>
        <a:lstStyle/>
        <a:p>
          <a:endParaRPr lang="en-US"/>
        </a:p>
      </dgm:t>
    </dgm:pt>
    <dgm:pt modelId="{646085B1-A30C-4D3A-8F19-74DB447174CB}">
      <dgm:prSet phldrT="[Text]"/>
      <dgm:spPr/>
      <dgm:t>
        <a:bodyPr/>
        <a:lstStyle/>
        <a:p>
          <a:pPr algn="r" rtl="1"/>
          <a:endParaRPr lang="fa-IR" b="1" dirty="0">
            <a:cs typeface="B Nazanin" pitchFamily="2" charset="-78"/>
          </a:endParaRPr>
        </a:p>
      </dgm:t>
    </dgm:pt>
    <dgm:pt modelId="{D04C627E-36FD-4FDE-B121-FBEDF364C535}" type="parTrans" cxnId="{C73E2D9F-1412-49C6-999F-7057B2CD5B20}">
      <dgm:prSet/>
      <dgm:spPr/>
      <dgm:t>
        <a:bodyPr/>
        <a:lstStyle/>
        <a:p>
          <a:endParaRPr lang="en-US"/>
        </a:p>
      </dgm:t>
    </dgm:pt>
    <dgm:pt modelId="{001F7CAD-15AB-47C5-AEEA-49000343204C}" type="sibTrans" cxnId="{C73E2D9F-1412-49C6-999F-7057B2CD5B20}">
      <dgm:prSet/>
      <dgm:spPr/>
      <dgm:t>
        <a:bodyPr/>
        <a:lstStyle/>
        <a:p>
          <a:endParaRPr lang="en-US"/>
        </a:p>
      </dgm:t>
    </dgm:pt>
    <dgm:pt modelId="{6D99C9E3-D5AB-46CE-A4C9-67EB91BA0153}">
      <dgm:prSet phldrT="[Text]"/>
      <dgm:spPr/>
      <dgm:t>
        <a:bodyPr/>
        <a:lstStyle/>
        <a:p>
          <a:pPr algn="r" rtl="1"/>
          <a:r>
            <a:rPr lang="fa-IR" b="1" dirty="0" smtClean="0">
              <a:cs typeface="B Nazanin" pitchFamily="2" charset="-78"/>
            </a:rPr>
            <a:t>ساخت و ساز در زمینهای مرغوب کشاورزی</a:t>
          </a:r>
          <a:endParaRPr lang="fa-IR" b="1" dirty="0">
            <a:cs typeface="B Nazanin" pitchFamily="2" charset="-78"/>
          </a:endParaRPr>
        </a:p>
      </dgm:t>
    </dgm:pt>
    <dgm:pt modelId="{35807C6E-3F1E-41EA-883F-37F03A4EE05B}" type="parTrans" cxnId="{0E371356-94B0-432D-93CD-B3FEB6632032}">
      <dgm:prSet/>
      <dgm:spPr/>
      <dgm:t>
        <a:bodyPr/>
        <a:lstStyle/>
        <a:p>
          <a:endParaRPr lang="en-US"/>
        </a:p>
      </dgm:t>
    </dgm:pt>
    <dgm:pt modelId="{26B83C11-B43D-492F-8B92-63032EDA1B82}" type="sibTrans" cxnId="{0E371356-94B0-432D-93CD-B3FEB6632032}">
      <dgm:prSet/>
      <dgm:spPr/>
      <dgm:t>
        <a:bodyPr/>
        <a:lstStyle/>
        <a:p>
          <a:endParaRPr lang="en-US"/>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5274" custLinFactNeighborY="-1311">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LinFactNeighborX="5274" custLinFactNeighborY="504">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ScaleX="114162" custLinFactNeighborX="-2321" custLinFactNeighborY="-1312">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ScaleX="111789" custLinFactNeighborX="-3506" custLinFactNeighborY="668">
        <dgm:presLayoutVars>
          <dgm:bulletEnabled val="1"/>
        </dgm:presLayoutVars>
      </dgm:prSet>
      <dgm:spPr/>
      <dgm:t>
        <a:bodyPr/>
        <a:lstStyle/>
        <a:p>
          <a:endParaRPr lang="en-US"/>
        </a:p>
      </dgm:t>
    </dgm:pt>
  </dgm:ptLst>
  <dgm:cxnLst>
    <dgm:cxn modelId="{A4F17004-13D5-4399-8FFA-DF90166B99E3}" type="presOf" srcId="{CCF2400B-96E4-4831-A0C9-DAC36ABE7ED5}" destId="{02189D2C-FB2A-4388-BC86-E982BE8BA4DE}" srcOrd="0" destOrd="3" presId="urn:microsoft.com/office/officeart/2005/8/layout/hList1"/>
    <dgm:cxn modelId="{C7C9FAB9-0B68-4F68-8991-4A4AA1B6747D}" type="presOf" srcId="{8C11CA91-8779-4D65-8527-E9CBE059E3D7}" destId="{02189D2C-FB2A-4388-BC86-E982BE8BA4DE}" srcOrd="0" destOrd="0" presId="urn:microsoft.com/office/officeart/2005/8/layout/hList1"/>
    <dgm:cxn modelId="{FF1EE610-222C-4435-9727-D5A269E107A4}" srcId="{51099CFB-6D41-4412-9140-B1CFD0BAFCD3}" destId="{AAC2CBF2-545A-4830-AD10-F883B01714F4}" srcOrd="4" destOrd="0" parTransId="{787859C8-A68A-4620-8D5E-749BAD2F26A9}" sibTransId="{7D216F75-ED05-4F18-B9A9-50C76A3957EC}"/>
    <dgm:cxn modelId="{B4E7F08B-0FC6-4226-B989-3115DB7F6293}" type="presOf" srcId="{D442BF7A-6E5C-415B-AA83-4594520F830F}" destId="{02189D2C-FB2A-4388-BC86-E982BE8BA4DE}" srcOrd="0" destOrd="4"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919B8AFC-33DA-4BE3-B088-BC0F4606DAD1}" srcId="{51099CFB-6D41-4412-9140-B1CFD0BAFCD3}" destId="{CF104FCE-CF73-4C5C-BADE-ED54A8CC712C}" srcOrd="1" destOrd="0" parTransId="{F5855C09-563B-46B3-A33E-09794E09DD99}" sibTransId="{49DBA11D-D344-4DC8-8192-704341C86DA0}"/>
    <dgm:cxn modelId="{90FAAF44-0F45-44BC-B935-E158792DFB99}" type="presOf" srcId="{E316A969-67EB-44BC-AE1D-500C192C5E03}" destId="{096BFBE8-981A-4FDC-B0AF-E5D88C0157BF}" srcOrd="0" destOrd="2" presId="urn:microsoft.com/office/officeart/2005/8/layout/hList1"/>
    <dgm:cxn modelId="{2753CCE8-BB7C-455F-AED7-2DD1558618D9}" type="presOf" srcId="{76600645-AE50-466B-B62C-38C2CED778BC}" destId="{02189D2C-FB2A-4388-BC86-E982BE8BA4DE}" srcOrd="0" destOrd="2" presId="urn:microsoft.com/office/officeart/2005/8/layout/hList1"/>
    <dgm:cxn modelId="{9692CA53-B0DF-4C1E-8E23-74290D692BA5}" srcId="{A597B9EC-1A63-4E8D-A768-B41CC439604E}" destId="{76600645-AE50-466B-B62C-38C2CED778BC}" srcOrd="2" destOrd="0" parTransId="{95616A8D-756A-4DFC-9F4C-5623EF3174A0}" sibTransId="{A6D0153D-0141-470F-89AF-30A3339F0A98}"/>
    <dgm:cxn modelId="{B92E27B5-BECF-4395-909F-285EE92B1575}" srcId="{51099CFB-6D41-4412-9140-B1CFD0BAFCD3}" destId="{050CFA71-16D6-46C1-A398-4F0C524358F2}" srcOrd="8" destOrd="0" parTransId="{54010F9F-FED0-4522-85D3-E108E763BB80}" sibTransId="{372F415E-9FFC-4FEE-8BBC-72CDF5B7AD70}"/>
    <dgm:cxn modelId="{AF7C4F0F-5D99-4E19-BC20-1F3D72029D72}" srcId="{51099CFB-6D41-4412-9140-B1CFD0BAFCD3}" destId="{85593DC5-66B9-4E91-8630-0E4FD742CDED}" srcOrd="5" destOrd="0" parTransId="{094F2769-6BEB-40D8-826C-C200C701A5B8}" sibTransId="{EDA4F65A-8480-43C0-976C-2BC2A6EAF700}"/>
    <dgm:cxn modelId="{B79633B5-7A88-4E62-8305-83BBDB70A5CB}" type="presOf" srcId="{AAC2CBF2-545A-4830-AD10-F883B01714F4}" destId="{096BFBE8-981A-4FDC-B0AF-E5D88C0157BF}" srcOrd="0" destOrd="4" presId="urn:microsoft.com/office/officeart/2005/8/layout/hList1"/>
    <dgm:cxn modelId="{90271A16-68B3-4A75-9ACC-E5E25F1F59CA}" srcId="{6E06AC13-A2C2-4171-A606-BAB673E29318}" destId="{51099CFB-6D41-4412-9140-B1CFD0BAFCD3}" srcOrd="0" destOrd="0" parTransId="{548E0B81-2FE4-4D1E-9F30-3F4B8C941DAA}" sibTransId="{FAF2EB44-417E-48F4-8C4B-D35AD2E5AB2E}"/>
    <dgm:cxn modelId="{F0BCDAA8-C6DC-4D60-AE5A-4FDC1D6A80D9}" type="presOf" srcId="{646085B1-A30C-4D3A-8F19-74DB447174CB}" destId="{096BFBE8-981A-4FDC-B0AF-E5D88C0157BF}" srcOrd="0" destOrd="7" presId="urn:microsoft.com/office/officeart/2005/8/layout/hList1"/>
    <dgm:cxn modelId="{208A60A3-F56E-4DAA-BDE4-CAC5326AAED4}" type="presOf" srcId="{BEBC838C-9712-4BB4-B887-E84187EF4186}" destId="{02189D2C-FB2A-4388-BC86-E982BE8BA4DE}" srcOrd="0" destOrd="5" presId="urn:microsoft.com/office/officeart/2005/8/layout/hList1"/>
    <dgm:cxn modelId="{B7EF46F6-E778-4B5A-ACC3-EA95968E2E35}" type="presOf" srcId="{0343C89C-0FD8-45E7-9E05-7796FB59434A}" destId="{02189D2C-FB2A-4388-BC86-E982BE8BA4DE}" srcOrd="0" destOrd="6" presId="urn:microsoft.com/office/officeart/2005/8/layout/hList1"/>
    <dgm:cxn modelId="{56DBD237-F1E8-4224-B481-CCB49BA5B3AB}" srcId="{51099CFB-6D41-4412-9140-B1CFD0BAFCD3}" destId="{6156EACF-65D8-4577-92B2-993714AD419B}" srcOrd="3" destOrd="0" parTransId="{9EDBB891-E905-46E5-8562-3D4C6CA3F950}" sibTransId="{E82D14FE-27BB-438D-A335-BAC61A6F5AA3}"/>
    <dgm:cxn modelId="{6900B04F-3C86-4C8B-9E26-4BA24DDBEFFA}" type="presOf" srcId="{A597B9EC-1A63-4E8D-A768-B41CC439604E}" destId="{B47B87C6-6501-43E3-8BCB-D0752D4FA99D}" srcOrd="0" destOrd="0" presId="urn:microsoft.com/office/officeart/2005/8/layout/hList1"/>
    <dgm:cxn modelId="{58358C28-7542-4C3A-A8B4-BA3D4A6091B6}" type="presOf" srcId="{6156EACF-65D8-4577-92B2-993714AD419B}" destId="{096BFBE8-981A-4FDC-B0AF-E5D88C0157BF}" srcOrd="0" destOrd="3" presId="urn:microsoft.com/office/officeart/2005/8/layout/hList1"/>
    <dgm:cxn modelId="{507BBAA2-7E59-4473-93F8-E651046416AC}" type="presOf" srcId="{CF104FCE-CF73-4C5C-BADE-ED54A8CC712C}" destId="{096BFBE8-981A-4FDC-B0AF-E5D88C0157BF}" srcOrd="0" destOrd="1" presId="urn:microsoft.com/office/officeart/2005/8/layout/hList1"/>
    <dgm:cxn modelId="{0E371356-94B0-432D-93CD-B3FEB6632032}" srcId="{51099CFB-6D41-4412-9140-B1CFD0BAFCD3}" destId="{6D99C9E3-D5AB-46CE-A4C9-67EB91BA0153}" srcOrd="6" destOrd="0" parTransId="{35807C6E-3F1E-41EA-883F-37F03A4EE05B}" sibTransId="{26B83C11-B43D-492F-8B92-63032EDA1B82}"/>
    <dgm:cxn modelId="{C749CEDA-7E02-436F-91CC-E45C6B1E611A}" srcId="{A597B9EC-1A63-4E8D-A768-B41CC439604E}" destId="{CCF2400B-96E4-4831-A0C9-DAC36ABE7ED5}" srcOrd="3" destOrd="0" parTransId="{A1BE5AFD-188D-4F67-AB1A-EBF1C51679E8}" sibTransId="{CC65E71C-7878-470A-8100-D714B2E3A8E3}"/>
    <dgm:cxn modelId="{7F50BB96-9E56-4839-8C52-A4B8AA1A9914}" type="presOf" srcId="{85593DC5-66B9-4E91-8630-0E4FD742CDED}" destId="{096BFBE8-981A-4FDC-B0AF-E5D88C0157BF}" srcOrd="0" destOrd="5" presId="urn:microsoft.com/office/officeart/2005/8/layout/hList1"/>
    <dgm:cxn modelId="{79A4A9F2-7647-499A-B19D-7441ECEA61D2}" srcId="{A597B9EC-1A63-4E8D-A768-B41CC439604E}" destId="{D442BF7A-6E5C-415B-AA83-4594520F830F}" srcOrd="4" destOrd="0" parTransId="{77757E71-92F9-421D-AB7F-FCF1E88955CC}" sibTransId="{DFAEB50C-DB27-4CD3-9162-D10D8A23E226}"/>
    <dgm:cxn modelId="{FC10FBD8-FA7E-4A58-985C-1F86E254B570}" type="presOf" srcId="{6D99C9E3-D5AB-46CE-A4C9-67EB91BA0153}" destId="{096BFBE8-981A-4FDC-B0AF-E5D88C0157BF}" srcOrd="0" destOrd="6" presId="urn:microsoft.com/office/officeart/2005/8/layout/hList1"/>
    <dgm:cxn modelId="{090669AC-FF5B-400E-B6F3-63B6172CE569}" type="presOf" srcId="{050CFA71-16D6-46C1-A398-4F0C524358F2}" destId="{096BFBE8-981A-4FDC-B0AF-E5D88C0157BF}" srcOrd="0" destOrd="8" presId="urn:microsoft.com/office/officeart/2005/8/layout/hList1"/>
    <dgm:cxn modelId="{05D0621F-8A8E-46D0-813C-E9E5893CE5FB}" type="presOf" srcId="{51099CFB-6D41-4412-9140-B1CFD0BAFCD3}" destId="{A666C776-31C4-4F3B-A0D5-9C3D169C1A58}" srcOrd="0" destOrd="0" presId="urn:microsoft.com/office/officeart/2005/8/layout/hList1"/>
    <dgm:cxn modelId="{18C3F212-3317-4706-AEC4-7F2A08A36D7A}" srcId="{A597B9EC-1A63-4E8D-A768-B41CC439604E}" destId="{0343C89C-0FD8-45E7-9E05-7796FB59434A}" srcOrd="6" destOrd="0" parTransId="{0B7C4D85-3F18-469B-A6F0-6D76CAC29A22}" sibTransId="{F64D5219-EEC0-4ECE-B61E-515B9787924C}"/>
    <dgm:cxn modelId="{C73E2D9F-1412-49C6-999F-7057B2CD5B20}" srcId="{51099CFB-6D41-4412-9140-B1CFD0BAFCD3}" destId="{646085B1-A30C-4D3A-8F19-74DB447174CB}" srcOrd="7" destOrd="0" parTransId="{D04C627E-36FD-4FDE-B121-FBEDF364C535}" sibTransId="{001F7CAD-15AB-47C5-AEEA-49000343204C}"/>
    <dgm:cxn modelId="{A4E34FA1-621C-4539-9347-C4692B63A0D8}" type="presOf" srcId="{6E06AC13-A2C2-4171-A606-BAB673E29318}" destId="{D96E331B-5D96-4E28-A533-23648BCD4B24}" srcOrd="0" destOrd="0" presId="urn:microsoft.com/office/officeart/2005/8/layout/hList1"/>
    <dgm:cxn modelId="{FFCB4D9A-A0BC-4FD5-9D92-429A0FD3F738}" srcId="{51099CFB-6D41-4412-9140-B1CFD0BAFCD3}" destId="{E316A969-67EB-44BC-AE1D-500C192C5E03}" srcOrd="2" destOrd="0" parTransId="{8AF9D8FF-EEDA-48A3-BC8E-05DEE51CC655}" sibTransId="{0A10E3E6-0E72-4442-916F-B8C94D3B2D04}"/>
    <dgm:cxn modelId="{12D599EC-E9FC-4823-8927-A65434D721C0}" srcId="{A597B9EC-1A63-4E8D-A768-B41CC439604E}" destId="{8C11CA91-8779-4D65-8527-E9CBE059E3D7}" srcOrd="0" destOrd="0" parTransId="{DDD80347-DAD8-447D-BA6B-DC0325656B60}" sibTransId="{CFD058D4-0899-4CB7-98CD-43C7F9A5400D}"/>
    <dgm:cxn modelId="{D9BA64D6-0F10-409E-BBCD-5A8B1C42C482}" type="presOf" srcId="{E2CCFEA9-4FCD-4902-B135-53A8C7218DFF}" destId="{096BFBE8-981A-4FDC-B0AF-E5D88C0157BF}" srcOrd="0" destOrd="0" presId="urn:microsoft.com/office/officeart/2005/8/layout/hList1"/>
    <dgm:cxn modelId="{C8BDB19A-DCE6-4A87-B5D0-6A919269FC0A}" type="presOf" srcId="{B9888D18-E3DE-42A4-9C46-2B9F740616F8}" destId="{02189D2C-FB2A-4388-BC86-E982BE8BA4DE}" srcOrd="0" destOrd="7" presId="urn:microsoft.com/office/officeart/2005/8/layout/hList1"/>
    <dgm:cxn modelId="{8E4FD068-9E28-45E5-9D5D-2F95973D012C}" srcId="{51099CFB-6D41-4412-9140-B1CFD0BAFCD3}" destId="{E2CCFEA9-4FCD-4902-B135-53A8C7218DFF}" srcOrd="0" destOrd="0" parTransId="{73EAE6E9-C3A5-4D29-A774-7E17223013EF}" sibTransId="{846BA620-5CE1-4223-8A97-FFDBFE796A7C}"/>
    <dgm:cxn modelId="{2D4B85A4-13CA-4008-8425-1197419C6D21}" type="presOf" srcId="{31C63F1C-1CD6-4AFC-A167-4CD5CCBE85BF}" destId="{02189D2C-FB2A-4388-BC86-E982BE8BA4DE}" srcOrd="0" destOrd="1" presId="urn:microsoft.com/office/officeart/2005/8/layout/hList1"/>
    <dgm:cxn modelId="{374F6BC4-49E1-4BEE-8B8A-B140B4CE8568}" srcId="{A597B9EC-1A63-4E8D-A768-B41CC439604E}" destId="{31C63F1C-1CD6-4AFC-A167-4CD5CCBE85BF}" srcOrd="1" destOrd="0" parTransId="{FB33C4A4-43C0-412F-9D5E-5C9CC8ED7E1E}" sibTransId="{35862F9F-F901-4B27-98B4-68A4AC63267A}"/>
    <dgm:cxn modelId="{95FAC0EE-5F56-4173-B93E-DEAE0EC946D5}" srcId="{A597B9EC-1A63-4E8D-A768-B41CC439604E}" destId="{BEBC838C-9712-4BB4-B887-E84187EF4186}" srcOrd="5" destOrd="0" parTransId="{CB2DDBDF-7C01-4F35-BFC8-5A9A30A5C29F}" sibTransId="{8AE3B418-9ECD-472C-A4F1-6C3CFFD90905}"/>
    <dgm:cxn modelId="{0F1858F2-8A59-4F2C-BFC5-A85233A49D1B}" srcId="{A597B9EC-1A63-4E8D-A768-B41CC439604E}" destId="{B9888D18-E3DE-42A4-9C46-2B9F740616F8}" srcOrd="7" destOrd="0" parTransId="{BB63A7E1-EF09-42E7-A57F-3BDF635AE38A}" sibTransId="{4142F8BF-A9C0-462D-9830-06C821CD571B}"/>
    <dgm:cxn modelId="{ACDB0E10-F8D2-4D19-81F6-18C0A6BC451B}" type="presParOf" srcId="{D96E331B-5D96-4E28-A533-23648BCD4B24}" destId="{BE5C614F-BC83-4334-998F-475EC24BC105}" srcOrd="0" destOrd="0" presId="urn:microsoft.com/office/officeart/2005/8/layout/hList1"/>
    <dgm:cxn modelId="{9E4642A4-BFD6-4F1B-82B8-82071E26644E}" type="presParOf" srcId="{BE5C614F-BC83-4334-998F-475EC24BC105}" destId="{A666C776-31C4-4F3B-A0D5-9C3D169C1A58}" srcOrd="0" destOrd="0" presId="urn:microsoft.com/office/officeart/2005/8/layout/hList1"/>
    <dgm:cxn modelId="{49392414-CA71-4650-9AFF-286BC49CA857}" type="presParOf" srcId="{BE5C614F-BC83-4334-998F-475EC24BC105}" destId="{096BFBE8-981A-4FDC-B0AF-E5D88C0157BF}" srcOrd="1" destOrd="0" presId="urn:microsoft.com/office/officeart/2005/8/layout/hList1"/>
    <dgm:cxn modelId="{580B1E85-77BB-4859-A983-DD7E14048857}" type="presParOf" srcId="{D96E331B-5D96-4E28-A533-23648BCD4B24}" destId="{46B452DB-0AB9-4B66-B4B3-5325EFF85C15}" srcOrd="1" destOrd="0" presId="urn:microsoft.com/office/officeart/2005/8/layout/hList1"/>
    <dgm:cxn modelId="{655A5F0E-93B0-4602-AFD9-14567C457E22}" type="presParOf" srcId="{D96E331B-5D96-4E28-A533-23648BCD4B24}" destId="{09435542-6771-486B-80FD-8F316BF196DD}" srcOrd="2" destOrd="0" presId="urn:microsoft.com/office/officeart/2005/8/layout/hList1"/>
    <dgm:cxn modelId="{1510F22B-3B5F-4425-B169-3595F3F0FFAC}" type="presParOf" srcId="{09435542-6771-486B-80FD-8F316BF196DD}" destId="{B47B87C6-6501-43E3-8BCB-D0752D4FA99D}" srcOrd="0" destOrd="0" presId="urn:microsoft.com/office/officeart/2005/8/layout/hList1"/>
    <dgm:cxn modelId="{EDABC25B-CB4C-46A7-8AB3-DAEE847801EC}"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A0AF4F-9D47-4270-B034-2924C30AA33E}" type="doc">
      <dgm:prSet loTypeId="urn:microsoft.com/office/officeart/2005/8/layout/hProcess9" loCatId="process" qsTypeId="urn:microsoft.com/office/officeart/2005/8/quickstyle/3d3" qsCatId="3D" csTypeId="urn:microsoft.com/office/officeart/2005/8/colors/colorful3" csCatId="colorful" phldr="1"/>
      <dgm:spPr/>
    </dgm:pt>
    <dgm:pt modelId="{1CF9A77F-D5BD-46D7-9CB3-B2BCB5A1A219}">
      <dgm:prSet phldrT="[Text]" custT="1"/>
      <dgm:spPr/>
      <dgm:t>
        <a:bodyPr/>
        <a:lstStyle/>
        <a:p>
          <a:pPr rtl="1"/>
          <a:r>
            <a:rPr lang="ar-SA" sz="1050" dirty="0">
              <a:cs typeface="B Titr" pitchFamily="2" charset="-78"/>
            </a:rPr>
            <a:t>مدیریت و بهره برداری پایدار از منابع طبیعی</a:t>
          </a:r>
          <a:endParaRPr lang="fa-IR" sz="1050" dirty="0">
            <a:cs typeface="B Titr" pitchFamily="2" charset="-78"/>
          </a:endParaRPr>
        </a:p>
      </dgm:t>
    </dgm:pt>
    <dgm:pt modelId="{54A6F6D6-1211-42F4-B7D7-9D1959453CD5}" type="parTrans" cxnId="{492759E3-1C3B-46D3-9DEB-FD86A9EE46B0}">
      <dgm:prSet/>
      <dgm:spPr/>
      <dgm:t>
        <a:bodyPr/>
        <a:lstStyle/>
        <a:p>
          <a:pPr rtl="1"/>
          <a:endParaRPr lang="fa-IR" sz="1050">
            <a:cs typeface="B Titr" pitchFamily="2" charset="-78"/>
          </a:endParaRPr>
        </a:p>
      </dgm:t>
    </dgm:pt>
    <dgm:pt modelId="{1BDE7E0D-95D6-46F8-A025-3166701D56B6}" type="sibTrans" cxnId="{492759E3-1C3B-46D3-9DEB-FD86A9EE46B0}">
      <dgm:prSet/>
      <dgm:spPr/>
      <dgm:t>
        <a:bodyPr/>
        <a:lstStyle/>
        <a:p>
          <a:pPr rtl="1"/>
          <a:endParaRPr lang="fa-IR" sz="1050">
            <a:cs typeface="B Titr" pitchFamily="2" charset="-78"/>
          </a:endParaRPr>
        </a:p>
      </dgm:t>
    </dgm:pt>
    <dgm:pt modelId="{232F96DC-C19A-45F6-A3F4-09E770E99CD9}">
      <dgm:prSet custT="1"/>
      <dgm:spPr/>
      <dgm:t>
        <a:bodyPr/>
        <a:lstStyle/>
        <a:p>
          <a:pPr rtl="1"/>
          <a:r>
            <a:rPr lang="ar-SA" sz="1050" dirty="0">
              <a:cs typeface="B Titr" pitchFamily="2" charset="-78"/>
            </a:rPr>
            <a:t>تکمیل زنجیره </a:t>
          </a:r>
          <a:r>
            <a:rPr lang="fa-IR" sz="1050" dirty="0">
              <a:cs typeface="B Titr" pitchFamily="2" charset="-78"/>
            </a:rPr>
            <a:t>های عرضه و </a:t>
          </a:r>
          <a:r>
            <a:rPr lang="ar-SA" sz="1050" dirty="0" smtClean="0">
              <a:cs typeface="B Titr" pitchFamily="2" charset="-78"/>
            </a:rPr>
            <a:t>ارزش</a:t>
          </a:r>
          <a:r>
            <a:rPr lang="fa-IR" sz="1050" dirty="0" smtClean="0">
              <a:cs typeface="B Titr" pitchFamily="2" charset="-78"/>
            </a:rPr>
            <a:t> محصولات کلیدی</a:t>
          </a:r>
          <a:endParaRPr lang="en-US" sz="1050" dirty="0">
            <a:cs typeface="B Titr" pitchFamily="2" charset="-78"/>
          </a:endParaRPr>
        </a:p>
      </dgm:t>
    </dgm:pt>
    <dgm:pt modelId="{9CB2390F-7752-4066-BC51-83B28CF48A9D}" type="parTrans" cxnId="{464A0111-27DE-417F-893B-EBAFCB852DD3}">
      <dgm:prSet/>
      <dgm:spPr/>
      <dgm:t>
        <a:bodyPr/>
        <a:lstStyle/>
        <a:p>
          <a:pPr rtl="1"/>
          <a:endParaRPr lang="fa-IR" sz="1050">
            <a:cs typeface="B Titr" pitchFamily="2" charset="-78"/>
          </a:endParaRPr>
        </a:p>
      </dgm:t>
    </dgm:pt>
    <dgm:pt modelId="{1CD7D8F6-6034-481C-9D0E-10C7C3F01DB7}" type="sibTrans" cxnId="{464A0111-27DE-417F-893B-EBAFCB852DD3}">
      <dgm:prSet/>
      <dgm:spPr/>
      <dgm:t>
        <a:bodyPr/>
        <a:lstStyle/>
        <a:p>
          <a:pPr rtl="1"/>
          <a:endParaRPr lang="fa-IR" sz="1050">
            <a:cs typeface="B Titr" pitchFamily="2" charset="-78"/>
          </a:endParaRPr>
        </a:p>
      </dgm:t>
    </dgm:pt>
    <dgm:pt modelId="{D7BE7D61-975E-4519-A314-A1B3E17A8928}">
      <dgm:prSet custT="1"/>
      <dgm:spPr/>
      <dgm:t>
        <a:bodyPr/>
        <a:lstStyle/>
        <a:p>
          <a:pPr rtl="1"/>
          <a:r>
            <a:rPr lang="fa-IR" sz="1050" dirty="0">
              <a:cs typeface="B Titr" pitchFamily="2" charset="-78"/>
            </a:rPr>
            <a:t>افزایش سطح </a:t>
          </a:r>
          <a:r>
            <a:rPr lang="ar-SA" sz="1050" dirty="0">
              <a:cs typeface="B Titr" pitchFamily="2" charset="-78"/>
            </a:rPr>
            <a:t>تاب‌آوری </a:t>
          </a:r>
          <a:r>
            <a:rPr lang="fa-IR" sz="1050" dirty="0">
              <a:cs typeface="B Titr" pitchFamily="2" charset="-78"/>
            </a:rPr>
            <a:t>در کلیه حوزه ها</a:t>
          </a:r>
          <a:endParaRPr lang="en-US" sz="1050" dirty="0">
            <a:cs typeface="B Titr" pitchFamily="2" charset="-78"/>
          </a:endParaRPr>
        </a:p>
      </dgm:t>
    </dgm:pt>
    <dgm:pt modelId="{DB1CDDEC-665A-490C-B56B-4FDBAB365794}" type="parTrans" cxnId="{CC931926-7CEF-40A7-9B90-07051242E0FA}">
      <dgm:prSet/>
      <dgm:spPr/>
      <dgm:t>
        <a:bodyPr/>
        <a:lstStyle/>
        <a:p>
          <a:pPr rtl="1"/>
          <a:endParaRPr lang="fa-IR" sz="1050">
            <a:cs typeface="B Titr" pitchFamily="2" charset="-78"/>
          </a:endParaRPr>
        </a:p>
      </dgm:t>
    </dgm:pt>
    <dgm:pt modelId="{651E3B05-12FD-4C6C-B571-39B67AC48A7C}" type="sibTrans" cxnId="{CC931926-7CEF-40A7-9B90-07051242E0FA}">
      <dgm:prSet/>
      <dgm:spPr/>
      <dgm:t>
        <a:bodyPr/>
        <a:lstStyle/>
        <a:p>
          <a:pPr rtl="1"/>
          <a:endParaRPr lang="fa-IR" sz="1050">
            <a:cs typeface="B Titr" pitchFamily="2" charset="-78"/>
          </a:endParaRPr>
        </a:p>
      </dgm:t>
    </dgm:pt>
    <dgm:pt modelId="{86337EEB-EA72-49A4-8F08-431FEEA12F50}">
      <dgm:prSet custT="1"/>
      <dgm:spPr/>
      <dgm:t>
        <a:bodyPr/>
        <a:lstStyle/>
        <a:p>
          <a:pPr rtl="1"/>
          <a:r>
            <a:rPr lang="fa-IR" sz="1050" dirty="0">
              <a:cs typeface="B Titr" pitchFamily="2" charset="-78"/>
            </a:rPr>
            <a:t>افزایش انسجام و اعتماد اجتماعی و استفاده از ظرفیت محلی</a:t>
          </a:r>
          <a:endParaRPr lang="en-US" sz="1050" dirty="0">
            <a:cs typeface="B Titr" pitchFamily="2" charset="-78"/>
          </a:endParaRPr>
        </a:p>
      </dgm:t>
    </dgm:pt>
    <dgm:pt modelId="{7FA18C79-1BF6-4754-8132-9F9CB8C3427C}" type="parTrans" cxnId="{0CEE3D4B-F77F-4373-8A17-81BD39108280}">
      <dgm:prSet/>
      <dgm:spPr/>
      <dgm:t>
        <a:bodyPr/>
        <a:lstStyle/>
        <a:p>
          <a:pPr rtl="1"/>
          <a:endParaRPr lang="fa-IR" sz="1050">
            <a:cs typeface="B Titr" pitchFamily="2" charset="-78"/>
          </a:endParaRPr>
        </a:p>
      </dgm:t>
    </dgm:pt>
    <dgm:pt modelId="{7239603F-01ED-44DD-9B7B-018F62C5A2A1}" type="sibTrans" cxnId="{0CEE3D4B-F77F-4373-8A17-81BD39108280}">
      <dgm:prSet/>
      <dgm:spPr/>
      <dgm:t>
        <a:bodyPr/>
        <a:lstStyle/>
        <a:p>
          <a:pPr rtl="1"/>
          <a:endParaRPr lang="fa-IR" sz="1050">
            <a:cs typeface="B Titr" pitchFamily="2" charset="-78"/>
          </a:endParaRPr>
        </a:p>
      </dgm:t>
    </dgm:pt>
    <dgm:pt modelId="{7B61A877-4D4B-4F78-9D53-5883F0A16BED}">
      <dgm:prSet custT="1"/>
      <dgm:spPr/>
      <dgm:t>
        <a:bodyPr/>
        <a:lstStyle/>
        <a:p>
          <a:pPr rtl="1"/>
          <a:r>
            <a:rPr lang="fa-IR" sz="1050" dirty="0">
              <a:cs typeface="B Titr" pitchFamily="2" charset="-78"/>
            </a:rPr>
            <a:t>توسعه فعالیت های گردشگری پایدار</a:t>
          </a:r>
          <a:endParaRPr lang="en-US" sz="1050" dirty="0">
            <a:cs typeface="B Titr" pitchFamily="2" charset="-78"/>
          </a:endParaRPr>
        </a:p>
      </dgm:t>
    </dgm:pt>
    <dgm:pt modelId="{AEF6CA94-A2ED-457A-A02C-79AD7F3B7560}" type="parTrans" cxnId="{C24AEF8F-E1F0-4055-8BC9-948C6BC8E540}">
      <dgm:prSet/>
      <dgm:spPr/>
      <dgm:t>
        <a:bodyPr/>
        <a:lstStyle/>
        <a:p>
          <a:pPr rtl="1"/>
          <a:endParaRPr lang="fa-IR" sz="1050">
            <a:cs typeface="B Titr" pitchFamily="2" charset="-78"/>
          </a:endParaRPr>
        </a:p>
      </dgm:t>
    </dgm:pt>
    <dgm:pt modelId="{CC420DF8-AA6B-4CF8-AB2C-EE1E9D82F7AD}" type="sibTrans" cxnId="{C24AEF8F-E1F0-4055-8BC9-948C6BC8E540}">
      <dgm:prSet/>
      <dgm:spPr/>
      <dgm:t>
        <a:bodyPr/>
        <a:lstStyle/>
        <a:p>
          <a:pPr rtl="1"/>
          <a:endParaRPr lang="fa-IR" sz="1050">
            <a:cs typeface="B Titr" pitchFamily="2" charset="-78"/>
          </a:endParaRPr>
        </a:p>
      </dgm:t>
    </dgm:pt>
    <dgm:pt modelId="{DDC5E779-2CF9-4AE4-A00C-247398CE1298}">
      <dgm:prSet phldrT="[Text]" custT="1"/>
      <dgm:spPr/>
      <dgm:t>
        <a:bodyPr/>
        <a:lstStyle/>
        <a:p>
          <a:pPr rtl="1"/>
          <a:r>
            <a:rPr lang="fa-IR" sz="1050" dirty="0">
              <a:cs typeface="B Titr" pitchFamily="2" charset="-78"/>
            </a:rPr>
            <a:t>توسعه صتایع مکمل و تبدیلی و توجه به مزیت هر منطقه</a:t>
          </a:r>
        </a:p>
      </dgm:t>
    </dgm:pt>
    <dgm:pt modelId="{E636A213-997E-4E0B-8E13-632EB8306812}" type="parTrans" cxnId="{24B0065B-4D81-47DE-AAD5-D107B406D8B6}">
      <dgm:prSet/>
      <dgm:spPr/>
      <dgm:t>
        <a:bodyPr/>
        <a:lstStyle/>
        <a:p>
          <a:pPr rtl="1"/>
          <a:endParaRPr lang="fa-IR" sz="1050">
            <a:cs typeface="B Titr" pitchFamily="2" charset="-78"/>
          </a:endParaRPr>
        </a:p>
      </dgm:t>
    </dgm:pt>
    <dgm:pt modelId="{CAB47D04-F1AE-4BE5-BF8C-9E7CC1B4C623}" type="sibTrans" cxnId="{24B0065B-4D81-47DE-AAD5-D107B406D8B6}">
      <dgm:prSet/>
      <dgm:spPr/>
      <dgm:t>
        <a:bodyPr/>
        <a:lstStyle/>
        <a:p>
          <a:pPr rtl="1"/>
          <a:endParaRPr lang="fa-IR" sz="1050">
            <a:cs typeface="B Titr" pitchFamily="2" charset="-78"/>
          </a:endParaRPr>
        </a:p>
      </dgm:t>
    </dgm:pt>
    <dgm:pt modelId="{5BBFEB18-4255-4C02-B344-831E280A8CD0}">
      <dgm:prSet custT="1"/>
      <dgm:spPr/>
      <dgm:t>
        <a:bodyPr/>
        <a:lstStyle/>
        <a:p>
          <a:pPr rtl="1"/>
          <a:r>
            <a:rPr lang="fa-IR" sz="1050" dirty="0">
              <a:cs typeface="B Titr" pitchFamily="2" charset="-78"/>
            </a:rPr>
            <a:t>یکپارچه سازی </a:t>
          </a:r>
          <a:r>
            <a:rPr lang="ar-SA" sz="1050" dirty="0">
              <a:cs typeface="B Titr" pitchFamily="2" charset="-78"/>
            </a:rPr>
            <a:t>سازمان </a:t>
          </a:r>
          <a:r>
            <a:rPr lang="ar-SA" sz="1050" dirty="0" smtClean="0">
              <a:cs typeface="B Titr" pitchFamily="2" charset="-78"/>
            </a:rPr>
            <a:t>فضایی</a:t>
          </a:r>
          <a:r>
            <a:rPr lang="fa-IR" sz="1050" dirty="0" smtClean="0">
              <a:cs typeface="B Titr" pitchFamily="2" charset="-78"/>
            </a:rPr>
            <a:t> و کالبدی منظومه</a:t>
          </a:r>
          <a:endParaRPr lang="en-US" sz="1050" dirty="0">
            <a:cs typeface="B Titr" pitchFamily="2" charset="-78"/>
          </a:endParaRPr>
        </a:p>
      </dgm:t>
    </dgm:pt>
    <dgm:pt modelId="{072BB23C-915D-4B0F-B1C9-B5727281F738}" type="parTrans" cxnId="{A5FEBC4F-0CEC-4FB7-B0DA-5F8341108DE0}">
      <dgm:prSet/>
      <dgm:spPr/>
      <dgm:t>
        <a:bodyPr/>
        <a:lstStyle/>
        <a:p>
          <a:pPr rtl="1"/>
          <a:endParaRPr lang="fa-IR" sz="1050">
            <a:cs typeface="B Titr" pitchFamily="2" charset="-78"/>
          </a:endParaRPr>
        </a:p>
      </dgm:t>
    </dgm:pt>
    <dgm:pt modelId="{796521A3-AEAD-49EC-B213-4AE48905FFAF}" type="sibTrans" cxnId="{A5FEBC4F-0CEC-4FB7-B0DA-5F8341108DE0}">
      <dgm:prSet/>
      <dgm:spPr/>
      <dgm:t>
        <a:bodyPr/>
        <a:lstStyle/>
        <a:p>
          <a:pPr rtl="1"/>
          <a:endParaRPr lang="fa-IR" sz="1050">
            <a:cs typeface="B Titr" pitchFamily="2" charset="-78"/>
          </a:endParaRPr>
        </a:p>
      </dgm:t>
    </dgm:pt>
    <dgm:pt modelId="{8B427EC8-7F32-469F-92E0-103685D52556}">
      <dgm:prSet custT="1"/>
      <dgm:spPr/>
      <dgm:t>
        <a:bodyPr/>
        <a:lstStyle/>
        <a:p>
          <a:pPr rtl="1"/>
          <a:r>
            <a:rPr lang="ar-SA" sz="1050" dirty="0">
              <a:cs typeface="B Titr" pitchFamily="2" charset="-78"/>
            </a:rPr>
            <a:t>توسعه جامعه شبکه‌ای</a:t>
          </a:r>
          <a:r>
            <a:rPr lang="fa-IR" sz="1050" dirty="0">
              <a:cs typeface="B Titr" pitchFamily="2" charset="-78"/>
            </a:rPr>
            <a:t> اجتماعی، اقتصادی و کالبدی</a:t>
          </a:r>
          <a:endParaRPr lang="en-US" sz="1050" dirty="0">
            <a:cs typeface="B Titr" pitchFamily="2" charset="-78"/>
          </a:endParaRPr>
        </a:p>
      </dgm:t>
    </dgm:pt>
    <dgm:pt modelId="{0BE9A434-B0D0-42B9-A9B9-19095ECC46B3}" type="parTrans" cxnId="{1E9DE583-178A-4093-AC61-E9DAF582E90B}">
      <dgm:prSet/>
      <dgm:spPr/>
      <dgm:t>
        <a:bodyPr/>
        <a:lstStyle/>
        <a:p>
          <a:pPr rtl="1"/>
          <a:endParaRPr lang="fa-IR" sz="1050">
            <a:cs typeface="B Titr" pitchFamily="2" charset="-78"/>
          </a:endParaRPr>
        </a:p>
      </dgm:t>
    </dgm:pt>
    <dgm:pt modelId="{D9FE8344-0477-4D25-891E-463A7A8D348C}" type="sibTrans" cxnId="{1E9DE583-178A-4093-AC61-E9DAF582E90B}">
      <dgm:prSet/>
      <dgm:spPr/>
      <dgm:t>
        <a:bodyPr/>
        <a:lstStyle/>
        <a:p>
          <a:pPr rtl="1"/>
          <a:endParaRPr lang="fa-IR" sz="1050">
            <a:cs typeface="B Titr" pitchFamily="2" charset="-78"/>
          </a:endParaRPr>
        </a:p>
      </dgm:t>
    </dgm:pt>
    <dgm:pt modelId="{8501BEEC-8D2A-4FA8-AF47-F55897DDEB14}">
      <dgm:prSet custT="1"/>
      <dgm:spPr/>
      <dgm:t>
        <a:bodyPr/>
        <a:lstStyle/>
        <a:p>
          <a:pPr rtl="1"/>
          <a:r>
            <a:rPr lang="fa-IR" sz="1050" dirty="0">
              <a:cs typeface="B Titr" pitchFamily="2" charset="-78"/>
            </a:rPr>
            <a:t>توسعه عناصر کالبدی در تلفیق با طبیعت ، فرهنگ و تاریخ</a:t>
          </a:r>
          <a:endParaRPr lang="en-US" sz="1050" dirty="0">
            <a:cs typeface="B Titr" pitchFamily="2" charset="-78"/>
          </a:endParaRPr>
        </a:p>
      </dgm:t>
    </dgm:pt>
    <dgm:pt modelId="{BDE01BEC-08AF-4BB2-B8B4-CAF26F2FF19A}" type="parTrans" cxnId="{550A503A-F513-47A0-B327-9BBD40C2907B}">
      <dgm:prSet/>
      <dgm:spPr/>
      <dgm:t>
        <a:bodyPr/>
        <a:lstStyle/>
        <a:p>
          <a:pPr rtl="1"/>
          <a:endParaRPr lang="fa-IR" sz="1050">
            <a:cs typeface="B Titr" pitchFamily="2" charset="-78"/>
          </a:endParaRPr>
        </a:p>
      </dgm:t>
    </dgm:pt>
    <dgm:pt modelId="{95052B79-E10E-455B-9812-4A070C5DA574}" type="sibTrans" cxnId="{550A503A-F513-47A0-B327-9BBD40C2907B}">
      <dgm:prSet/>
      <dgm:spPr/>
      <dgm:t>
        <a:bodyPr/>
        <a:lstStyle/>
        <a:p>
          <a:pPr rtl="1"/>
          <a:endParaRPr lang="fa-IR" sz="1050">
            <a:cs typeface="B Titr" pitchFamily="2" charset="-78"/>
          </a:endParaRPr>
        </a:p>
      </dgm:t>
    </dgm:pt>
    <dgm:pt modelId="{B753B555-AC5C-4800-AB4A-9F323B9000DB}">
      <dgm:prSet custT="1"/>
      <dgm:spPr/>
      <dgm:t>
        <a:bodyPr/>
        <a:lstStyle/>
        <a:p>
          <a:pPr rtl="1"/>
          <a:r>
            <a:rPr lang="fa-IR" sz="1050" dirty="0">
              <a:cs typeface="B Titr" pitchFamily="2" charset="-78"/>
            </a:rPr>
            <a:t>ارائه آموزش های تخصصی و افزایش سطح سواد</a:t>
          </a:r>
          <a:endParaRPr lang="en-US" sz="1050" dirty="0">
            <a:cs typeface="B Titr" pitchFamily="2" charset="-78"/>
          </a:endParaRPr>
        </a:p>
      </dgm:t>
    </dgm:pt>
    <dgm:pt modelId="{361322FD-FD32-4B8E-A259-CC49D57752FB}" type="parTrans" cxnId="{AD4B5581-3965-4EDD-8FAD-3BA4BFAB40C5}">
      <dgm:prSet/>
      <dgm:spPr/>
      <dgm:t>
        <a:bodyPr/>
        <a:lstStyle/>
        <a:p>
          <a:pPr rtl="1"/>
          <a:endParaRPr lang="fa-IR" sz="1050">
            <a:cs typeface="B Titr" pitchFamily="2" charset="-78"/>
          </a:endParaRPr>
        </a:p>
      </dgm:t>
    </dgm:pt>
    <dgm:pt modelId="{D8820636-1586-4B58-AB83-EAF85A461DD4}" type="sibTrans" cxnId="{AD4B5581-3965-4EDD-8FAD-3BA4BFAB40C5}">
      <dgm:prSet/>
      <dgm:spPr/>
      <dgm:t>
        <a:bodyPr/>
        <a:lstStyle/>
        <a:p>
          <a:pPr rtl="1"/>
          <a:endParaRPr lang="fa-IR" sz="1050">
            <a:cs typeface="B Titr" pitchFamily="2" charset="-78"/>
          </a:endParaRPr>
        </a:p>
      </dgm:t>
    </dgm:pt>
    <dgm:pt modelId="{ED8C1BA5-DB3B-4D2B-97E7-1ACE95B3BC36}" type="pres">
      <dgm:prSet presAssocID="{CCA0AF4F-9D47-4270-B034-2924C30AA33E}" presName="CompostProcess" presStyleCnt="0">
        <dgm:presLayoutVars>
          <dgm:dir/>
          <dgm:resizeHandles val="exact"/>
        </dgm:presLayoutVars>
      </dgm:prSet>
      <dgm:spPr/>
    </dgm:pt>
    <dgm:pt modelId="{C0CD1C2A-EDF5-481E-960F-CF3495776327}" type="pres">
      <dgm:prSet presAssocID="{CCA0AF4F-9D47-4270-B034-2924C30AA33E}" presName="arrow" presStyleLbl="bgShp" presStyleIdx="0" presStyleCnt="1"/>
      <dgm:spPr/>
    </dgm:pt>
    <dgm:pt modelId="{349A86A1-7D79-4538-8DB3-3078925C15EB}" type="pres">
      <dgm:prSet presAssocID="{CCA0AF4F-9D47-4270-B034-2924C30AA33E}" presName="linearProcess" presStyleCnt="0"/>
      <dgm:spPr/>
    </dgm:pt>
    <dgm:pt modelId="{EDDFFB2F-00C6-4E0B-B6B0-812319E72D92}" type="pres">
      <dgm:prSet presAssocID="{1CF9A77F-D5BD-46D7-9CB3-B2BCB5A1A219}" presName="textNode" presStyleLbl="node1" presStyleIdx="0" presStyleCnt="10" custScaleX="79820" custScaleY="91440">
        <dgm:presLayoutVars>
          <dgm:bulletEnabled val="1"/>
        </dgm:presLayoutVars>
      </dgm:prSet>
      <dgm:spPr/>
      <dgm:t>
        <a:bodyPr/>
        <a:lstStyle/>
        <a:p>
          <a:endParaRPr lang="en-US"/>
        </a:p>
      </dgm:t>
    </dgm:pt>
    <dgm:pt modelId="{8A8233BD-0EA1-4D8E-B4B9-5B100D9B7747}" type="pres">
      <dgm:prSet presAssocID="{1BDE7E0D-95D6-46F8-A025-3166701D56B6}" presName="sibTrans" presStyleCnt="0"/>
      <dgm:spPr/>
    </dgm:pt>
    <dgm:pt modelId="{C8C0DE22-2DF8-4820-AC60-A8FC3E3C171E}" type="pres">
      <dgm:prSet presAssocID="{DDC5E779-2CF9-4AE4-A00C-247398CE1298}" presName="textNode" presStyleLbl="node1" presStyleIdx="1" presStyleCnt="10">
        <dgm:presLayoutVars>
          <dgm:bulletEnabled val="1"/>
        </dgm:presLayoutVars>
      </dgm:prSet>
      <dgm:spPr/>
      <dgm:t>
        <a:bodyPr/>
        <a:lstStyle/>
        <a:p>
          <a:endParaRPr lang="en-US"/>
        </a:p>
      </dgm:t>
    </dgm:pt>
    <dgm:pt modelId="{7D1C02E0-0118-4379-B980-D492C848FB7F}" type="pres">
      <dgm:prSet presAssocID="{CAB47D04-F1AE-4BE5-BF8C-9E7CC1B4C623}" presName="sibTrans" presStyleCnt="0"/>
      <dgm:spPr/>
    </dgm:pt>
    <dgm:pt modelId="{A5865021-6C4C-49C4-BF58-86793EAFC8CC}" type="pres">
      <dgm:prSet presAssocID="{232F96DC-C19A-45F6-A3F4-09E770E99CD9}" presName="textNode" presStyleLbl="node1" presStyleIdx="2" presStyleCnt="10">
        <dgm:presLayoutVars>
          <dgm:bulletEnabled val="1"/>
        </dgm:presLayoutVars>
      </dgm:prSet>
      <dgm:spPr/>
      <dgm:t>
        <a:bodyPr/>
        <a:lstStyle/>
        <a:p>
          <a:endParaRPr lang="en-US"/>
        </a:p>
      </dgm:t>
    </dgm:pt>
    <dgm:pt modelId="{5050F0B4-4482-40BD-8D99-BDF5E964F321}" type="pres">
      <dgm:prSet presAssocID="{1CD7D8F6-6034-481C-9D0E-10C7C3F01DB7}" presName="sibTrans" presStyleCnt="0"/>
      <dgm:spPr/>
    </dgm:pt>
    <dgm:pt modelId="{A28BC7A4-97B0-4CA7-84A0-222D539F4FF8}" type="pres">
      <dgm:prSet presAssocID="{5BBFEB18-4255-4C02-B344-831E280A8CD0}" presName="textNode" presStyleLbl="node1" presStyleIdx="3" presStyleCnt="10">
        <dgm:presLayoutVars>
          <dgm:bulletEnabled val="1"/>
        </dgm:presLayoutVars>
      </dgm:prSet>
      <dgm:spPr/>
      <dgm:t>
        <a:bodyPr/>
        <a:lstStyle/>
        <a:p>
          <a:endParaRPr lang="en-US"/>
        </a:p>
      </dgm:t>
    </dgm:pt>
    <dgm:pt modelId="{367EC606-D157-4536-B93C-36929E016820}" type="pres">
      <dgm:prSet presAssocID="{796521A3-AEAD-49EC-B213-4AE48905FFAF}" presName="sibTrans" presStyleCnt="0"/>
      <dgm:spPr/>
    </dgm:pt>
    <dgm:pt modelId="{83AADEAC-A883-4ABD-A17C-8F29BD72A4F3}" type="pres">
      <dgm:prSet presAssocID="{8B427EC8-7F32-469F-92E0-103685D52556}" presName="textNode" presStyleLbl="node1" presStyleIdx="4" presStyleCnt="10">
        <dgm:presLayoutVars>
          <dgm:bulletEnabled val="1"/>
        </dgm:presLayoutVars>
      </dgm:prSet>
      <dgm:spPr/>
      <dgm:t>
        <a:bodyPr/>
        <a:lstStyle/>
        <a:p>
          <a:endParaRPr lang="en-US"/>
        </a:p>
      </dgm:t>
    </dgm:pt>
    <dgm:pt modelId="{9492D1A9-7151-4357-83E1-43726B8B73DD}" type="pres">
      <dgm:prSet presAssocID="{D9FE8344-0477-4D25-891E-463A7A8D348C}" presName="sibTrans" presStyleCnt="0"/>
      <dgm:spPr/>
    </dgm:pt>
    <dgm:pt modelId="{6DBD35EA-730B-47B0-8B58-B2EC5D66C93B}" type="pres">
      <dgm:prSet presAssocID="{8501BEEC-8D2A-4FA8-AF47-F55897DDEB14}" presName="textNode" presStyleLbl="node1" presStyleIdx="5" presStyleCnt="10">
        <dgm:presLayoutVars>
          <dgm:bulletEnabled val="1"/>
        </dgm:presLayoutVars>
      </dgm:prSet>
      <dgm:spPr/>
      <dgm:t>
        <a:bodyPr/>
        <a:lstStyle/>
        <a:p>
          <a:endParaRPr lang="en-US"/>
        </a:p>
      </dgm:t>
    </dgm:pt>
    <dgm:pt modelId="{412A0E7B-AC16-4CDF-A744-1CAB36D6E790}" type="pres">
      <dgm:prSet presAssocID="{95052B79-E10E-455B-9812-4A070C5DA574}" presName="sibTrans" presStyleCnt="0"/>
      <dgm:spPr/>
    </dgm:pt>
    <dgm:pt modelId="{2B6D2CB9-BF30-4625-B61A-AF34F1D8B2AE}" type="pres">
      <dgm:prSet presAssocID="{B753B555-AC5C-4800-AB4A-9F323B9000DB}" presName="textNode" presStyleLbl="node1" presStyleIdx="6" presStyleCnt="10">
        <dgm:presLayoutVars>
          <dgm:bulletEnabled val="1"/>
        </dgm:presLayoutVars>
      </dgm:prSet>
      <dgm:spPr/>
      <dgm:t>
        <a:bodyPr/>
        <a:lstStyle/>
        <a:p>
          <a:endParaRPr lang="en-US"/>
        </a:p>
      </dgm:t>
    </dgm:pt>
    <dgm:pt modelId="{34FF7A57-C8BF-479A-A590-E0A3F892B594}" type="pres">
      <dgm:prSet presAssocID="{D8820636-1586-4B58-AB83-EAF85A461DD4}" presName="sibTrans" presStyleCnt="0"/>
      <dgm:spPr/>
    </dgm:pt>
    <dgm:pt modelId="{DD373C66-6FD6-48DC-AB51-493ECA9D878D}" type="pres">
      <dgm:prSet presAssocID="{D7BE7D61-975E-4519-A314-A1B3E17A8928}" presName="textNode" presStyleLbl="node1" presStyleIdx="7" presStyleCnt="10">
        <dgm:presLayoutVars>
          <dgm:bulletEnabled val="1"/>
        </dgm:presLayoutVars>
      </dgm:prSet>
      <dgm:spPr/>
      <dgm:t>
        <a:bodyPr/>
        <a:lstStyle/>
        <a:p>
          <a:endParaRPr lang="en-US"/>
        </a:p>
      </dgm:t>
    </dgm:pt>
    <dgm:pt modelId="{5250382D-6B79-421A-985F-27728F3DCCC2}" type="pres">
      <dgm:prSet presAssocID="{651E3B05-12FD-4C6C-B571-39B67AC48A7C}" presName="sibTrans" presStyleCnt="0"/>
      <dgm:spPr/>
    </dgm:pt>
    <dgm:pt modelId="{FCDF0531-17C1-44AD-A073-21529C9A18B2}" type="pres">
      <dgm:prSet presAssocID="{86337EEB-EA72-49A4-8F08-431FEEA12F50}" presName="textNode" presStyleLbl="node1" presStyleIdx="8" presStyleCnt="10">
        <dgm:presLayoutVars>
          <dgm:bulletEnabled val="1"/>
        </dgm:presLayoutVars>
      </dgm:prSet>
      <dgm:spPr/>
      <dgm:t>
        <a:bodyPr/>
        <a:lstStyle/>
        <a:p>
          <a:endParaRPr lang="en-US"/>
        </a:p>
      </dgm:t>
    </dgm:pt>
    <dgm:pt modelId="{73226B8F-86FB-4DC0-84A7-47A9EBA23E8A}" type="pres">
      <dgm:prSet presAssocID="{7239603F-01ED-44DD-9B7B-018F62C5A2A1}" presName="sibTrans" presStyleCnt="0"/>
      <dgm:spPr/>
    </dgm:pt>
    <dgm:pt modelId="{6C3367DA-B587-4375-9798-483F1D606195}" type="pres">
      <dgm:prSet presAssocID="{7B61A877-4D4B-4F78-9D53-5883F0A16BED}" presName="textNode" presStyleLbl="node1" presStyleIdx="9" presStyleCnt="10">
        <dgm:presLayoutVars>
          <dgm:bulletEnabled val="1"/>
        </dgm:presLayoutVars>
      </dgm:prSet>
      <dgm:spPr/>
      <dgm:t>
        <a:bodyPr/>
        <a:lstStyle/>
        <a:p>
          <a:endParaRPr lang="en-US"/>
        </a:p>
      </dgm:t>
    </dgm:pt>
  </dgm:ptLst>
  <dgm:cxnLst>
    <dgm:cxn modelId="{AAC6FE64-479E-4F8D-A2C9-E4E1CE01993F}" type="presOf" srcId="{DDC5E779-2CF9-4AE4-A00C-247398CE1298}" destId="{C8C0DE22-2DF8-4820-AC60-A8FC3E3C171E}" srcOrd="0" destOrd="0" presId="urn:microsoft.com/office/officeart/2005/8/layout/hProcess9"/>
    <dgm:cxn modelId="{60E185E3-1FC2-4703-9CA3-33C909856469}" type="presOf" srcId="{B753B555-AC5C-4800-AB4A-9F323B9000DB}" destId="{2B6D2CB9-BF30-4625-B61A-AF34F1D8B2AE}" srcOrd="0" destOrd="0" presId="urn:microsoft.com/office/officeart/2005/8/layout/hProcess9"/>
    <dgm:cxn modelId="{C24AEF8F-E1F0-4055-8BC9-948C6BC8E540}" srcId="{CCA0AF4F-9D47-4270-B034-2924C30AA33E}" destId="{7B61A877-4D4B-4F78-9D53-5883F0A16BED}" srcOrd="9" destOrd="0" parTransId="{AEF6CA94-A2ED-457A-A02C-79AD7F3B7560}" sibTransId="{CC420DF8-AA6B-4CF8-AB2C-EE1E9D82F7AD}"/>
    <dgm:cxn modelId="{0CEE3D4B-F77F-4373-8A17-81BD39108280}" srcId="{CCA0AF4F-9D47-4270-B034-2924C30AA33E}" destId="{86337EEB-EA72-49A4-8F08-431FEEA12F50}" srcOrd="8" destOrd="0" parTransId="{7FA18C79-1BF6-4754-8132-9F9CB8C3427C}" sibTransId="{7239603F-01ED-44DD-9B7B-018F62C5A2A1}"/>
    <dgm:cxn modelId="{CC931926-7CEF-40A7-9B90-07051242E0FA}" srcId="{CCA0AF4F-9D47-4270-B034-2924C30AA33E}" destId="{D7BE7D61-975E-4519-A314-A1B3E17A8928}" srcOrd="7" destOrd="0" parTransId="{DB1CDDEC-665A-490C-B56B-4FDBAB365794}" sibTransId="{651E3B05-12FD-4C6C-B571-39B67AC48A7C}"/>
    <dgm:cxn modelId="{AD4B5581-3965-4EDD-8FAD-3BA4BFAB40C5}" srcId="{CCA0AF4F-9D47-4270-B034-2924C30AA33E}" destId="{B753B555-AC5C-4800-AB4A-9F323B9000DB}" srcOrd="6" destOrd="0" parTransId="{361322FD-FD32-4B8E-A259-CC49D57752FB}" sibTransId="{D8820636-1586-4B58-AB83-EAF85A461DD4}"/>
    <dgm:cxn modelId="{96BD5445-58F7-452E-B983-C58A0A8DDFDC}" type="presOf" srcId="{8B427EC8-7F32-469F-92E0-103685D52556}" destId="{83AADEAC-A883-4ABD-A17C-8F29BD72A4F3}" srcOrd="0" destOrd="0" presId="urn:microsoft.com/office/officeart/2005/8/layout/hProcess9"/>
    <dgm:cxn modelId="{E97B239E-4DA2-4C48-9075-0B310FFEA81C}" type="presOf" srcId="{8501BEEC-8D2A-4FA8-AF47-F55897DDEB14}" destId="{6DBD35EA-730B-47B0-8B58-B2EC5D66C93B}" srcOrd="0" destOrd="0" presId="urn:microsoft.com/office/officeart/2005/8/layout/hProcess9"/>
    <dgm:cxn modelId="{464A0111-27DE-417F-893B-EBAFCB852DD3}" srcId="{CCA0AF4F-9D47-4270-B034-2924C30AA33E}" destId="{232F96DC-C19A-45F6-A3F4-09E770E99CD9}" srcOrd="2" destOrd="0" parTransId="{9CB2390F-7752-4066-BC51-83B28CF48A9D}" sibTransId="{1CD7D8F6-6034-481C-9D0E-10C7C3F01DB7}"/>
    <dgm:cxn modelId="{87E49B03-D9B7-4559-91B2-3C17561163DB}" type="presOf" srcId="{86337EEB-EA72-49A4-8F08-431FEEA12F50}" destId="{FCDF0531-17C1-44AD-A073-21529C9A18B2}" srcOrd="0" destOrd="0" presId="urn:microsoft.com/office/officeart/2005/8/layout/hProcess9"/>
    <dgm:cxn modelId="{4BD4487D-055D-42E4-A987-A3770F2E47F5}" type="presOf" srcId="{7B61A877-4D4B-4F78-9D53-5883F0A16BED}" destId="{6C3367DA-B587-4375-9798-483F1D606195}" srcOrd="0" destOrd="0" presId="urn:microsoft.com/office/officeart/2005/8/layout/hProcess9"/>
    <dgm:cxn modelId="{24B0065B-4D81-47DE-AAD5-D107B406D8B6}" srcId="{CCA0AF4F-9D47-4270-B034-2924C30AA33E}" destId="{DDC5E779-2CF9-4AE4-A00C-247398CE1298}" srcOrd="1" destOrd="0" parTransId="{E636A213-997E-4E0B-8E13-632EB8306812}" sibTransId="{CAB47D04-F1AE-4BE5-BF8C-9E7CC1B4C623}"/>
    <dgm:cxn modelId="{4D193C78-9992-485E-BF5C-04C00E21B156}" type="presOf" srcId="{D7BE7D61-975E-4519-A314-A1B3E17A8928}" destId="{DD373C66-6FD6-48DC-AB51-493ECA9D878D}" srcOrd="0" destOrd="0" presId="urn:microsoft.com/office/officeart/2005/8/layout/hProcess9"/>
    <dgm:cxn modelId="{492759E3-1C3B-46D3-9DEB-FD86A9EE46B0}" srcId="{CCA0AF4F-9D47-4270-B034-2924C30AA33E}" destId="{1CF9A77F-D5BD-46D7-9CB3-B2BCB5A1A219}" srcOrd="0" destOrd="0" parTransId="{54A6F6D6-1211-42F4-B7D7-9D1959453CD5}" sibTransId="{1BDE7E0D-95D6-46F8-A025-3166701D56B6}"/>
    <dgm:cxn modelId="{550A503A-F513-47A0-B327-9BBD40C2907B}" srcId="{CCA0AF4F-9D47-4270-B034-2924C30AA33E}" destId="{8501BEEC-8D2A-4FA8-AF47-F55897DDEB14}" srcOrd="5" destOrd="0" parTransId="{BDE01BEC-08AF-4BB2-B8B4-CAF26F2FF19A}" sibTransId="{95052B79-E10E-455B-9812-4A070C5DA574}"/>
    <dgm:cxn modelId="{6E353C27-C884-4A3E-BF71-D29186BB4ECE}" type="presOf" srcId="{5BBFEB18-4255-4C02-B344-831E280A8CD0}" destId="{A28BC7A4-97B0-4CA7-84A0-222D539F4FF8}" srcOrd="0" destOrd="0" presId="urn:microsoft.com/office/officeart/2005/8/layout/hProcess9"/>
    <dgm:cxn modelId="{A5FEBC4F-0CEC-4FB7-B0DA-5F8341108DE0}" srcId="{CCA0AF4F-9D47-4270-B034-2924C30AA33E}" destId="{5BBFEB18-4255-4C02-B344-831E280A8CD0}" srcOrd="3" destOrd="0" parTransId="{072BB23C-915D-4B0F-B1C9-B5727281F738}" sibTransId="{796521A3-AEAD-49EC-B213-4AE48905FFAF}"/>
    <dgm:cxn modelId="{5C16D8C7-99AE-4126-890E-1157B6E6163A}" type="presOf" srcId="{CCA0AF4F-9D47-4270-B034-2924C30AA33E}" destId="{ED8C1BA5-DB3B-4D2B-97E7-1ACE95B3BC36}" srcOrd="0" destOrd="0" presId="urn:microsoft.com/office/officeart/2005/8/layout/hProcess9"/>
    <dgm:cxn modelId="{D1F24569-36A4-4A6C-A1E9-03BEB131B4E8}" type="presOf" srcId="{1CF9A77F-D5BD-46D7-9CB3-B2BCB5A1A219}" destId="{EDDFFB2F-00C6-4E0B-B6B0-812319E72D92}" srcOrd="0" destOrd="0" presId="urn:microsoft.com/office/officeart/2005/8/layout/hProcess9"/>
    <dgm:cxn modelId="{1E9DE583-178A-4093-AC61-E9DAF582E90B}" srcId="{CCA0AF4F-9D47-4270-B034-2924C30AA33E}" destId="{8B427EC8-7F32-469F-92E0-103685D52556}" srcOrd="4" destOrd="0" parTransId="{0BE9A434-B0D0-42B9-A9B9-19095ECC46B3}" sibTransId="{D9FE8344-0477-4D25-891E-463A7A8D348C}"/>
    <dgm:cxn modelId="{46804A34-4522-401B-81C3-5CAB0FD0A359}" type="presOf" srcId="{232F96DC-C19A-45F6-A3F4-09E770E99CD9}" destId="{A5865021-6C4C-49C4-BF58-86793EAFC8CC}" srcOrd="0" destOrd="0" presId="urn:microsoft.com/office/officeart/2005/8/layout/hProcess9"/>
    <dgm:cxn modelId="{B26C481C-4288-41B5-A703-F5E978A6C9BB}" type="presParOf" srcId="{ED8C1BA5-DB3B-4D2B-97E7-1ACE95B3BC36}" destId="{C0CD1C2A-EDF5-481E-960F-CF3495776327}" srcOrd="0" destOrd="0" presId="urn:microsoft.com/office/officeart/2005/8/layout/hProcess9"/>
    <dgm:cxn modelId="{8E3AD2D2-C054-4EA1-8F43-5A98F153212F}" type="presParOf" srcId="{ED8C1BA5-DB3B-4D2B-97E7-1ACE95B3BC36}" destId="{349A86A1-7D79-4538-8DB3-3078925C15EB}" srcOrd="1" destOrd="0" presId="urn:microsoft.com/office/officeart/2005/8/layout/hProcess9"/>
    <dgm:cxn modelId="{183510EF-1848-40B9-9872-1EE0AC763B23}" type="presParOf" srcId="{349A86A1-7D79-4538-8DB3-3078925C15EB}" destId="{EDDFFB2F-00C6-4E0B-B6B0-812319E72D92}" srcOrd="0" destOrd="0" presId="urn:microsoft.com/office/officeart/2005/8/layout/hProcess9"/>
    <dgm:cxn modelId="{8B1E6B55-1E1E-48C7-ABF0-6E4765570828}" type="presParOf" srcId="{349A86A1-7D79-4538-8DB3-3078925C15EB}" destId="{8A8233BD-0EA1-4D8E-B4B9-5B100D9B7747}" srcOrd="1" destOrd="0" presId="urn:microsoft.com/office/officeart/2005/8/layout/hProcess9"/>
    <dgm:cxn modelId="{8E30B513-6401-4774-9C9C-2AE1EA855EF1}" type="presParOf" srcId="{349A86A1-7D79-4538-8DB3-3078925C15EB}" destId="{C8C0DE22-2DF8-4820-AC60-A8FC3E3C171E}" srcOrd="2" destOrd="0" presId="urn:microsoft.com/office/officeart/2005/8/layout/hProcess9"/>
    <dgm:cxn modelId="{E4187FAB-B9C9-49BE-9DB0-842EDBF9778B}" type="presParOf" srcId="{349A86A1-7D79-4538-8DB3-3078925C15EB}" destId="{7D1C02E0-0118-4379-B980-D492C848FB7F}" srcOrd="3" destOrd="0" presId="urn:microsoft.com/office/officeart/2005/8/layout/hProcess9"/>
    <dgm:cxn modelId="{3BE835F6-85AC-4B56-97F7-4F524718DCD7}" type="presParOf" srcId="{349A86A1-7D79-4538-8DB3-3078925C15EB}" destId="{A5865021-6C4C-49C4-BF58-86793EAFC8CC}" srcOrd="4" destOrd="0" presId="urn:microsoft.com/office/officeart/2005/8/layout/hProcess9"/>
    <dgm:cxn modelId="{FA39F618-4F11-4599-921D-FED1647C888F}" type="presParOf" srcId="{349A86A1-7D79-4538-8DB3-3078925C15EB}" destId="{5050F0B4-4482-40BD-8D99-BDF5E964F321}" srcOrd="5" destOrd="0" presId="urn:microsoft.com/office/officeart/2005/8/layout/hProcess9"/>
    <dgm:cxn modelId="{C833C37B-6AAE-4504-AD45-3B2A8B93CD28}" type="presParOf" srcId="{349A86A1-7D79-4538-8DB3-3078925C15EB}" destId="{A28BC7A4-97B0-4CA7-84A0-222D539F4FF8}" srcOrd="6" destOrd="0" presId="urn:microsoft.com/office/officeart/2005/8/layout/hProcess9"/>
    <dgm:cxn modelId="{8AED6C4B-D5EF-4052-8DC4-07F784222A5D}" type="presParOf" srcId="{349A86A1-7D79-4538-8DB3-3078925C15EB}" destId="{367EC606-D157-4536-B93C-36929E016820}" srcOrd="7" destOrd="0" presId="urn:microsoft.com/office/officeart/2005/8/layout/hProcess9"/>
    <dgm:cxn modelId="{54D4420B-9FCF-4157-A159-2985317532A7}" type="presParOf" srcId="{349A86A1-7D79-4538-8DB3-3078925C15EB}" destId="{83AADEAC-A883-4ABD-A17C-8F29BD72A4F3}" srcOrd="8" destOrd="0" presId="urn:microsoft.com/office/officeart/2005/8/layout/hProcess9"/>
    <dgm:cxn modelId="{397F428F-A224-4FD4-9794-0DADA6745DED}" type="presParOf" srcId="{349A86A1-7D79-4538-8DB3-3078925C15EB}" destId="{9492D1A9-7151-4357-83E1-43726B8B73DD}" srcOrd="9" destOrd="0" presId="urn:microsoft.com/office/officeart/2005/8/layout/hProcess9"/>
    <dgm:cxn modelId="{F7140B17-E3C9-4707-8833-8E8DA7147DEB}" type="presParOf" srcId="{349A86A1-7D79-4538-8DB3-3078925C15EB}" destId="{6DBD35EA-730B-47B0-8B58-B2EC5D66C93B}" srcOrd="10" destOrd="0" presId="urn:microsoft.com/office/officeart/2005/8/layout/hProcess9"/>
    <dgm:cxn modelId="{56051AAE-6EAF-42B5-9A3A-7378B9CA8ECB}" type="presParOf" srcId="{349A86A1-7D79-4538-8DB3-3078925C15EB}" destId="{412A0E7B-AC16-4CDF-A744-1CAB36D6E790}" srcOrd="11" destOrd="0" presId="urn:microsoft.com/office/officeart/2005/8/layout/hProcess9"/>
    <dgm:cxn modelId="{B20D550C-CC1C-4071-AD34-FF12317114FB}" type="presParOf" srcId="{349A86A1-7D79-4538-8DB3-3078925C15EB}" destId="{2B6D2CB9-BF30-4625-B61A-AF34F1D8B2AE}" srcOrd="12" destOrd="0" presId="urn:microsoft.com/office/officeart/2005/8/layout/hProcess9"/>
    <dgm:cxn modelId="{3D789DF3-B3C3-440A-8302-F54C6D8A5F5C}" type="presParOf" srcId="{349A86A1-7D79-4538-8DB3-3078925C15EB}" destId="{34FF7A57-C8BF-479A-A590-E0A3F892B594}" srcOrd="13" destOrd="0" presId="urn:microsoft.com/office/officeart/2005/8/layout/hProcess9"/>
    <dgm:cxn modelId="{81303049-BEF5-4764-97EB-0EEA67068F82}" type="presParOf" srcId="{349A86A1-7D79-4538-8DB3-3078925C15EB}" destId="{DD373C66-6FD6-48DC-AB51-493ECA9D878D}" srcOrd="14" destOrd="0" presId="urn:microsoft.com/office/officeart/2005/8/layout/hProcess9"/>
    <dgm:cxn modelId="{443ECD27-9833-4EA1-B4E7-21FD6E1D3B45}" type="presParOf" srcId="{349A86A1-7D79-4538-8DB3-3078925C15EB}" destId="{5250382D-6B79-421A-985F-27728F3DCCC2}" srcOrd="15" destOrd="0" presId="urn:microsoft.com/office/officeart/2005/8/layout/hProcess9"/>
    <dgm:cxn modelId="{A76393E8-A96A-4F39-B458-CFBACB3E908B}" type="presParOf" srcId="{349A86A1-7D79-4538-8DB3-3078925C15EB}" destId="{FCDF0531-17C1-44AD-A073-21529C9A18B2}" srcOrd="16" destOrd="0" presId="urn:microsoft.com/office/officeart/2005/8/layout/hProcess9"/>
    <dgm:cxn modelId="{117520BF-31DF-4A04-B772-568108CEFE62}" type="presParOf" srcId="{349A86A1-7D79-4538-8DB3-3078925C15EB}" destId="{73226B8F-86FB-4DC0-84A7-47A9EBA23E8A}" srcOrd="17" destOrd="0" presId="urn:microsoft.com/office/officeart/2005/8/layout/hProcess9"/>
    <dgm:cxn modelId="{2D8408BD-144A-4006-BBF7-EE2A355B5BAB}" type="presParOf" srcId="{349A86A1-7D79-4538-8DB3-3078925C15EB}" destId="{6C3367DA-B587-4375-9798-483F1D606195}" srcOrd="1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06AC13-A2C2-4171-A606-BAB673E29318}" type="doc">
      <dgm:prSet loTypeId="urn:microsoft.com/office/officeart/2005/8/layout/hList1" loCatId="list" qsTypeId="urn:microsoft.com/office/officeart/2005/8/quickstyle/simple1" qsCatId="simple" csTypeId="urn:microsoft.com/office/officeart/2005/8/colors/colorful4" csCatId="colorful" phldr="1"/>
      <dgm:spPr/>
      <dgm:t>
        <a:bodyPr/>
        <a:lstStyle/>
        <a:p>
          <a:pPr rtl="1"/>
          <a:endParaRPr lang="fa-IR"/>
        </a:p>
      </dgm:t>
    </dgm:pt>
    <dgm:pt modelId="{51099CFB-6D41-4412-9140-B1CFD0BAFCD3}">
      <dgm:prSet phldrT="[Text]" custT="1"/>
      <dgm:spPr/>
      <dgm:t>
        <a:bodyPr/>
        <a:lstStyle/>
        <a:p>
          <a:pPr rtl="1"/>
          <a:r>
            <a:rPr lang="fa-IR" sz="1400" b="1" dirty="0">
              <a:cs typeface="B Nazanin" pitchFamily="2" charset="-78"/>
            </a:rPr>
            <a:t>راهبردهای </a:t>
          </a:r>
          <a:r>
            <a:rPr lang="ar-SA" sz="1400" b="1" dirty="0">
              <a:cs typeface="B Nazanin" pitchFamily="2" charset="-78"/>
            </a:rPr>
            <a:t>اقتصادی</a:t>
          </a:r>
          <a:endParaRPr lang="fa-IR" sz="1400" b="1" dirty="0">
            <a:cs typeface="B Nazanin" pitchFamily="2" charset="-78"/>
          </a:endParaRPr>
        </a:p>
      </dgm:t>
    </dgm:pt>
    <dgm:pt modelId="{548E0B81-2FE4-4D1E-9F30-3F4B8C941DAA}" type="parTrans" cxnId="{90271A16-68B3-4A75-9ACC-E5E25F1F59CA}">
      <dgm:prSet/>
      <dgm:spPr/>
      <dgm:t>
        <a:bodyPr/>
        <a:lstStyle/>
        <a:p>
          <a:pPr rtl="1"/>
          <a:endParaRPr lang="fa-IR" sz="1600" b="1">
            <a:cs typeface="B Nazanin" pitchFamily="2" charset="-78"/>
          </a:endParaRPr>
        </a:p>
      </dgm:t>
    </dgm:pt>
    <dgm:pt modelId="{FAF2EB44-417E-48F4-8C4B-D35AD2E5AB2E}" type="sibTrans" cxnId="{90271A16-68B3-4A75-9ACC-E5E25F1F59CA}">
      <dgm:prSet/>
      <dgm:spPr/>
      <dgm:t>
        <a:bodyPr/>
        <a:lstStyle/>
        <a:p>
          <a:pPr rtl="1"/>
          <a:endParaRPr lang="fa-IR" sz="1600" b="1">
            <a:cs typeface="B Nazanin" pitchFamily="2" charset="-78"/>
          </a:endParaRPr>
        </a:p>
      </dgm:t>
    </dgm:pt>
    <dgm:pt modelId="{A597B9EC-1A63-4E8D-A768-B41CC439604E}">
      <dgm:prSet phldrT="[Text]" custT="1"/>
      <dgm:spPr/>
      <dgm:t>
        <a:bodyPr/>
        <a:lstStyle/>
        <a:p>
          <a:pPr rtl="1"/>
          <a:r>
            <a:rPr lang="fa-IR" sz="1400" b="1" dirty="0">
              <a:cs typeface="B Nazanin" pitchFamily="2" charset="-78"/>
            </a:rPr>
            <a:t>سیاست های اقتصادی</a:t>
          </a:r>
        </a:p>
      </dgm:t>
    </dgm:pt>
    <dgm:pt modelId="{2FA26370-06C0-4146-A702-6BD3AA0B7ACB}" type="parTrans" cxnId="{ECB7970B-3398-4464-B8CE-26730E8A5EE8}">
      <dgm:prSet/>
      <dgm:spPr/>
      <dgm:t>
        <a:bodyPr/>
        <a:lstStyle/>
        <a:p>
          <a:pPr rtl="1"/>
          <a:endParaRPr lang="fa-IR" sz="1600" b="1">
            <a:cs typeface="B Nazanin" pitchFamily="2" charset="-78"/>
          </a:endParaRPr>
        </a:p>
      </dgm:t>
    </dgm:pt>
    <dgm:pt modelId="{ED97A70A-A94F-4488-9B4B-B13456636D2F}" type="sibTrans" cxnId="{ECB7970B-3398-4464-B8CE-26730E8A5EE8}">
      <dgm:prSet/>
      <dgm:spPr/>
      <dgm:t>
        <a:bodyPr/>
        <a:lstStyle/>
        <a:p>
          <a:pPr rtl="1"/>
          <a:endParaRPr lang="fa-IR" sz="1600" b="1">
            <a:cs typeface="B Nazanin" pitchFamily="2" charset="-78"/>
          </a:endParaRPr>
        </a:p>
      </dgm:t>
    </dgm:pt>
    <dgm:pt modelId="{E2CCFEA9-4FCD-4902-B135-53A8C7218DFF}">
      <dgm:prSet phldrT="[Text]" custT="1"/>
      <dgm:spPr/>
      <dgm:t>
        <a:bodyPr/>
        <a:lstStyle/>
        <a:p>
          <a:pPr rtl="1"/>
          <a:r>
            <a:rPr lang="ar-SA" sz="1200" b="1" dirty="0" smtClean="0">
              <a:cs typeface="B Nazanin" pitchFamily="2" charset="-78"/>
            </a:rPr>
            <a:t>تقویت پشتیبانی اقتصادی در فضاهای روستایی</a:t>
          </a:r>
          <a:endParaRPr lang="fa-IR" sz="1200" b="1" dirty="0">
            <a:cs typeface="B Nazanin" pitchFamily="2" charset="-78"/>
          </a:endParaRPr>
        </a:p>
      </dgm:t>
    </dgm:pt>
    <dgm:pt modelId="{73EAE6E9-C3A5-4D29-A774-7E17223013EF}" type="parTrans" cxnId="{8E4FD068-9E28-45E5-9D5D-2F95973D012C}">
      <dgm:prSet/>
      <dgm:spPr/>
      <dgm:t>
        <a:bodyPr/>
        <a:lstStyle/>
        <a:p>
          <a:pPr rtl="1"/>
          <a:endParaRPr lang="fa-IR" sz="1600" b="1">
            <a:cs typeface="B Nazanin" pitchFamily="2" charset="-78"/>
          </a:endParaRPr>
        </a:p>
      </dgm:t>
    </dgm:pt>
    <dgm:pt modelId="{846BA620-5CE1-4223-8A97-FFDBFE796A7C}" type="sibTrans" cxnId="{8E4FD068-9E28-45E5-9D5D-2F95973D012C}">
      <dgm:prSet/>
      <dgm:spPr/>
      <dgm:t>
        <a:bodyPr/>
        <a:lstStyle/>
        <a:p>
          <a:pPr rtl="1"/>
          <a:endParaRPr lang="fa-IR" sz="1600" b="1">
            <a:cs typeface="B Nazanin" pitchFamily="2" charset="-78"/>
          </a:endParaRPr>
        </a:p>
      </dgm:t>
    </dgm:pt>
    <dgm:pt modelId="{2752A9A0-FE5F-4010-953C-2FEDDAC3F66C}">
      <dgm:prSet phldrT="[Text]" custT="1"/>
      <dgm:spPr/>
      <dgm:t>
        <a:bodyPr/>
        <a:lstStyle/>
        <a:p>
          <a:pPr rtl="1"/>
          <a:r>
            <a:rPr lang="ar-SA" sz="1200" b="1" dirty="0" smtClean="0">
              <a:cs typeface="B Nazanin" pitchFamily="2" charset="-78"/>
            </a:rPr>
            <a:t>انتقال دانش فرآوری انگور.</a:t>
          </a:r>
          <a:endParaRPr lang="fa-IR" sz="1200" b="1" dirty="0">
            <a:cs typeface="B Nazanin" pitchFamily="2" charset="-78"/>
          </a:endParaRPr>
        </a:p>
      </dgm:t>
    </dgm:pt>
    <dgm:pt modelId="{066158E5-739C-410D-9A5C-27AA70A1ABAD}" type="parTrans" cxnId="{C04A3FFF-8E68-4852-9AFB-118871D620AF}">
      <dgm:prSet/>
      <dgm:spPr/>
      <dgm:t>
        <a:bodyPr/>
        <a:lstStyle/>
        <a:p>
          <a:pPr rtl="1"/>
          <a:endParaRPr lang="fa-IR" sz="1600" b="1">
            <a:cs typeface="B Nazanin" pitchFamily="2" charset="-78"/>
          </a:endParaRPr>
        </a:p>
      </dgm:t>
    </dgm:pt>
    <dgm:pt modelId="{77224070-D401-4A17-A674-1025F9157ABD}" type="sibTrans" cxnId="{C04A3FFF-8E68-4852-9AFB-118871D620AF}">
      <dgm:prSet/>
      <dgm:spPr/>
      <dgm:t>
        <a:bodyPr/>
        <a:lstStyle/>
        <a:p>
          <a:pPr rtl="1"/>
          <a:endParaRPr lang="fa-IR" sz="1600" b="1">
            <a:cs typeface="B Nazanin" pitchFamily="2" charset="-78"/>
          </a:endParaRPr>
        </a:p>
      </dgm:t>
    </dgm:pt>
    <dgm:pt modelId="{44A54D59-C9ED-4A4A-B8F5-227F40697D5A}">
      <dgm:prSet custT="1"/>
      <dgm:spPr/>
      <dgm:t>
        <a:bodyPr/>
        <a:lstStyle/>
        <a:p>
          <a:pPr rtl="1"/>
          <a:r>
            <a:rPr lang="ar-SA" sz="1200" b="1" dirty="0" smtClean="0">
              <a:cs typeface="B Nazanin" pitchFamily="2" charset="-78"/>
            </a:rPr>
            <a:t>ایجاد و تقویت صنایع روستایی (در زمینه صنایع معدنی، صنایع دستی و ...)</a:t>
          </a:r>
          <a:endParaRPr lang="en-US" sz="1200" b="1" dirty="0">
            <a:cs typeface="B Nazanin" pitchFamily="2" charset="-78"/>
          </a:endParaRPr>
        </a:p>
      </dgm:t>
    </dgm:pt>
    <dgm:pt modelId="{BF7F00CD-B4C4-4217-A41F-18FFACDDFF6A}" type="parTrans" cxnId="{168005C8-4804-450E-A0B5-C09B0009BE86}">
      <dgm:prSet/>
      <dgm:spPr/>
      <dgm:t>
        <a:bodyPr/>
        <a:lstStyle/>
        <a:p>
          <a:endParaRPr lang="en-US" sz="1600"/>
        </a:p>
      </dgm:t>
    </dgm:pt>
    <dgm:pt modelId="{11D55FB2-F7DB-48F1-8101-7D5541B9EDC6}" type="sibTrans" cxnId="{168005C8-4804-450E-A0B5-C09B0009BE86}">
      <dgm:prSet/>
      <dgm:spPr/>
      <dgm:t>
        <a:bodyPr/>
        <a:lstStyle/>
        <a:p>
          <a:endParaRPr lang="en-US" sz="1600"/>
        </a:p>
      </dgm:t>
    </dgm:pt>
    <dgm:pt modelId="{92F40751-E66A-4A1C-811A-6708449D4A1A}">
      <dgm:prSet custT="1"/>
      <dgm:spPr/>
      <dgm:t>
        <a:bodyPr/>
        <a:lstStyle/>
        <a:p>
          <a:pPr rtl="1"/>
          <a:r>
            <a:rPr lang="ar-SA" sz="1200" b="1" dirty="0" smtClean="0">
              <a:cs typeface="B Nazanin" pitchFamily="2" charset="-78"/>
            </a:rPr>
            <a:t>بهسازی تولید و فعالیت در بخش زراعی و دامی</a:t>
          </a:r>
          <a:endParaRPr lang="en-US" sz="1200" b="1" dirty="0">
            <a:cs typeface="B Nazanin" pitchFamily="2" charset="-78"/>
          </a:endParaRPr>
        </a:p>
      </dgm:t>
    </dgm:pt>
    <dgm:pt modelId="{7E061FF2-9FEA-40D5-8DCC-F5BF4C57F449}" type="parTrans" cxnId="{6E95E86A-ED16-46DC-B7E2-D8C5F2455C5C}">
      <dgm:prSet/>
      <dgm:spPr/>
      <dgm:t>
        <a:bodyPr/>
        <a:lstStyle/>
        <a:p>
          <a:endParaRPr lang="en-US" sz="1600"/>
        </a:p>
      </dgm:t>
    </dgm:pt>
    <dgm:pt modelId="{B0EFF6C8-28CA-4EE9-8B7B-DD409CE4B124}" type="sibTrans" cxnId="{6E95E86A-ED16-46DC-B7E2-D8C5F2455C5C}">
      <dgm:prSet/>
      <dgm:spPr/>
      <dgm:t>
        <a:bodyPr/>
        <a:lstStyle/>
        <a:p>
          <a:endParaRPr lang="en-US" sz="1600"/>
        </a:p>
      </dgm:t>
    </dgm:pt>
    <dgm:pt modelId="{F72546AD-88E9-44D3-9F45-BC45ED8AA4B3}">
      <dgm:prSet custT="1"/>
      <dgm:spPr/>
      <dgm:t>
        <a:bodyPr/>
        <a:lstStyle/>
        <a:p>
          <a:pPr rtl="1"/>
          <a:r>
            <a:rPr lang="ar-SA" sz="1200" b="1" dirty="0" smtClean="0">
              <a:cs typeface="B Nazanin" pitchFamily="2" charset="-78"/>
            </a:rPr>
            <a:t>تقویت زنجیره تولید تا مصرف بخصوص در بخش زراعی، باغی و دامی</a:t>
          </a:r>
          <a:endParaRPr lang="en-US" sz="1200" b="1" dirty="0">
            <a:cs typeface="B Nazanin" pitchFamily="2" charset="-78"/>
          </a:endParaRPr>
        </a:p>
      </dgm:t>
    </dgm:pt>
    <dgm:pt modelId="{E9D9B980-75EA-4A73-AF05-7930515463F5}" type="parTrans" cxnId="{47E929B0-A69A-4BF8-9317-DD4266ECFAFE}">
      <dgm:prSet/>
      <dgm:spPr/>
      <dgm:t>
        <a:bodyPr/>
        <a:lstStyle/>
        <a:p>
          <a:endParaRPr lang="en-US" sz="1600"/>
        </a:p>
      </dgm:t>
    </dgm:pt>
    <dgm:pt modelId="{CB6DF689-B3A9-49E4-8838-A5B7692173C4}" type="sibTrans" cxnId="{47E929B0-A69A-4BF8-9317-DD4266ECFAFE}">
      <dgm:prSet/>
      <dgm:spPr/>
      <dgm:t>
        <a:bodyPr/>
        <a:lstStyle/>
        <a:p>
          <a:endParaRPr lang="en-US" sz="1600"/>
        </a:p>
      </dgm:t>
    </dgm:pt>
    <dgm:pt modelId="{61FC924C-01C7-42AB-9E51-57120234921C}">
      <dgm:prSet custT="1"/>
      <dgm:spPr/>
      <dgm:t>
        <a:bodyPr/>
        <a:lstStyle/>
        <a:p>
          <a:pPr rtl="1"/>
          <a:r>
            <a:rPr lang="ar-SA" sz="1200" b="1" dirty="0" smtClean="0">
              <a:cs typeface="B Nazanin" pitchFamily="2" charset="-78"/>
            </a:rPr>
            <a:t>الگوسازی و تسهیل در راه اندازی کسب و کارها و تولید محصولات جدید</a:t>
          </a:r>
          <a:endParaRPr lang="en-US" sz="1200" b="1" dirty="0">
            <a:cs typeface="B Nazanin" pitchFamily="2" charset="-78"/>
          </a:endParaRPr>
        </a:p>
      </dgm:t>
    </dgm:pt>
    <dgm:pt modelId="{4917C63D-3F18-4D70-B457-A691FFF2C008}" type="parTrans" cxnId="{9D7898DC-03A6-4A3D-AD6A-48AB5739A749}">
      <dgm:prSet/>
      <dgm:spPr/>
      <dgm:t>
        <a:bodyPr/>
        <a:lstStyle/>
        <a:p>
          <a:endParaRPr lang="en-US" sz="1600"/>
        </a:p>
      </dgm:t>
    </dgm:pt>
    <dgm:pt modelId="{41083056-5569-47BD-918F-7699428E33C5}" type="sibTrans" cxnId="{9D7898DC-03A6-4A3D-AD6A-48AB5739A749}">
      <dgm:prSet/>
      <dgm:spPr/>
      <dgm:t>
        <a:bodyPr/>
        <a:lstStyle/>
        <a:p>
          <a:endParaRPr lang="en-US" sz="1600"/>
        </a:p>
      </dgm:t>
    </dgm:pt>
    <dgm:pt modelId="{6BCDCF9E-4FB9-4D96-8A76-9ED8D884D46B}">
      <dgm:prSet custT="1"/>
      <dgm:spPr/>
      <dgm:t>
        <a:bodyPr/>
        <a:lstStyle/>
        <a:p>
          <a:pPr rtl="1"/>
          <a:r>
            <a:rPr lang="ar-SA" sz="1200" b="1" dirty="0" smtClean="0">
              <a:cs typeface="B Nazanin" pitchFamily="2" charset="-78"/>
            </a:rPr>
            <a:t>ترویج و آموزش فرآوری محصولات باغی بخصوص محصول انگور</a:t>
          </a:r>
          <a:endParaRPr lang="en-US" sz="1200" b="1" dirty="0">
            <a:cs typeface="B Nazanin" pitchFamily="2" charset="-78"/>
          </a:endParaRPr>
        </a:p>
      </dgm:t>
    </dgm:pt>
    <dgm:pt modelId="{8F33B0E4-C098-4027-8EEB-2591EEA75286}" type="parTrans" cxnId="{E69DCD45-9A90-4122-8ED5-8E4C182B62B2}">
      <dgm:prSet/>
      <dgm:spPr/>
      <dgm:t>
        <a:bodyPr/>
        <a:lstStyle/>
        <a:p>
          <a:endParaRPr lang="en-US" sz="1600"/>
        </a:p>
      </dgm:t>
    </dgm:pt>
    <dgm:pt modelId="{1F593F56-7301-4188-B2E4-0CB8A6923778}" type="sibTrans" cxnId="{E69DCD45-9A90-4122-8ED5-8E4C182B62B2}">
      <dgm:prSet/>
      <dgm:spPr/>
      <dgm:t>
        <a:bodyPr/>
        <a:lstStyle/>
        <a:p>
          <a:endParaRPr lang="en-US" sz="1600"/>
        </a:p>
      </dgm:t>
    </dgm:pt>
    <dgm:pt modelId="{E62150A9-731B-43B4-A00C-DB5B6BD8ED6D}">
      <dgm:prSet custT="1"/>
      <dgm:spPr/>
      <dgm:t>
        <a:bodyPr/>
        <a:lstStyle/>
        <a:p>
          <a:pPr rtl="1"/>
          <a:r>
            <a:rPr lang="ar-SA" sz="1200" b="1" dirty="0" smtClean="0">
              <a:cs typeface="B Nazanin" pitchFamily="2" charset="-78"/>
            </a:rPr>
            <a:t>توسعه اشتغال و درآمد در سطح شهرستان و فضاهای روستایی در زمینه مختلف اقتصادی</a:t>
          </a:r>
          <a:endParaRPr lang="en-US" sz="1200" b="1" dirty="0">
            <a:cs typeface="B Nazanin" pitchFamily="2" charset="-78"/>
          </a:endParaRPr>
        </a:p>
      </dgm:t>
    </dgm:pt>
    <dgm:pt modelId="{F854F25C-CF9D-4EA1-9EB9-343C0A0DBA41}" type="parTrans" cxnId="{85418C76-3CF5-4152-A646-57C7DC96D5ED}">
      <dgm:prSet/>
      <dgm:spPr/>
      <dgm:t>
        <a:bodyPr/>
        <a:lstStyle/>
        <a:p>
          <a:endParaRPr lang="en-US" sz="1600"/>
        </a:p>
      </dgm:t>
    </dgm:pt>
    <dgm:pt modelId="{B6775EA1-CB55-4FDD-89B9-FDEB40D58449}" type="sibTrans" cxnId="{85418C76-3CF5-4152-A646-57C7DC96D5ED}">
      <dgm:prSet/>
      <dgm:spPr/>
      <dgm:t>
        <a:bodyPr/>
        <a:lstStyle/>
        <a:p>
          <a:endParaRPr lang="en-US" sz="1600"/>
        </a:p>
      </dgm:t>
    </dgm:pt>
    <dgm:pt modelId="{5E7ACADF-47A0-447F-A1F0-B996B7F91A81}">
      <dgm:prSet custT="1"/>
      <dgm:spPr/>
      <dgm:t>
        <a:bodyPr/>
        <a:lstStyle/>
        <a:p>
          <a:pPr rtl="1"/>
          <a:r>
            <a:rPr lang="ar-SA" sz="1200" b="1" dirty="0" smtClean="0">
              <a:cs typeface="B Nazanin" pitchFamily="2" charset="-78"/>
            </a:rPr>
            <a:t>هدف گیری بازار مصرف محلی، منطقه­ای و ملی</a:t>
          </a:r>
          <a:endParaRPr lang="en-US" sz="1200" b="1" dirty="0">
            <a:cs typeface="B Nazanin" pitchFamily="2" charset="-78"/>
          </a:endParaRPr>
        </a:p>
      </dgm:t>
    </dgm:pt>
    <dgm:pt modelId="{98A66858-12C3-49EE-A3AD-4B432193D063}" type="parTrans" cxnId="{BC0CF665-E591-4A68-A2A9-AD714908107F}">
      <dgm:prSet/>
      <dgm:spPr/>
      <dgm:t>
        <a:bodyPr/>
        <a:lstStyle/>
        <a:p>
          <a:endParaRPr lang="en-US" sz="1600"/>
        </a:p>
      </dgm:t>
    </dgm:pt>
    <dgm:pt modelId="{47BCD0F8-CCF5-4DD6-B585-74B0C141B81E}" type="sibTrans" cxnId="{BC0CF665-E591-4A68-A2A9-AD714908107F}">
      <dgm:prSet/>
      <dgm:spPr/>
      <dgm:t>
        <a:bodyPr/>
        <a:lstStyle/>
        <a:p>
          <a:endParaRPr lang="en-US" sz="1600"/>
        </a:p>
      </dgm:t>
    </dgm:pt>
    <dgm:pt modelId="{0A8A394A-20C0-45C6-BA5F-B73AA67A4CF1}">
      <dgm:prSet custT="1"/>
      <dgm:spPr/>
      <dgm:t>
        <a:bodyPr/>
        <a:lstStyle/>
        <a:p>
          <a:pPr rtl="1"/>
          <a:r>
            <a:rPr lang="ar-SA" sz="1200" b="1" dirty="0" smtClean="0">
              <a:cs typeface="B Nazanin" pitchFamily="2" charset="-78"/>
            </a:rPr>
            <a:t>تقویت نظام مالی-پولی.</a:t>
          </a:r>
          <a:endParaRPr lang="en-US" sz="1200" b="1" dirty="0">
            <a:cs typeface="B Nazanin" pitchFamily="2" charset="-78"/>
          </a:endParaRPr>
        </a:p>
      </dgm:t>
    </dgm:pt>
    <dgm:pt modelId="{D469343F-86F5-42D0-8C36-B54AE6B88AC2}" type="parTrans" cxnId="{93DCCA2B-E1A5-41EA-AE4A-0AD295C95874}">
      <dgm:prSet/>
      <dgm:spPr/>
      <dgm:t>
        <a:bodyPr/>
        <a:lstStyle/>
        <a:p>
          <a:endParaRPr lang="en-US" sz="1600"/>
        </a:p>
      </dgm:t>
    </dgm:pt>
    <dgm:pt modelId="{35180CEA-A2EE-43C0-9560-43A13E401196}" type="sibTrans" cxnId="{93DCCA2B-E1A5-41EA-AE4A-0AD295C95874}">
      <dgm:prSet/>
      <dgm:spPr/>
      <dgm:t>
        <a:bodyPr/>
        <a:lstStyle/>
        <a:p>
          <a:endParaRPr lang="en-US" sz="1600"/>
        </a:p>
      </dgm:t>
    </dgm:pt>
    <dgm:pt modelId="{E411294A-B1A1-4753-B6C1-59C405373C04}">
      <dgm:prSet custT="1"/>
      <dgm:spPr/>
      <dgm:t>
        <a:bodyPr/>
        <a:lstStyle/>
        <a:p>
          <a:pPr rtl="1"/>
          <a:r>
            <a:rPr lang="ar-SA" sz="1200" b="1" dirty="0" smtClean="0">
              <a:cs typeface="B Nazanin" pitchFamily="2" charset="-78"/>
            </a:rPr>
            <a:t>برگزاری دوره­های آموزشی-ترویجی تولید کشاورزی و غیرکشاورزی.</a:t>
          </a:r>
          <a:endParaRPr lang="en-US" sz="1200" b="1" dirty="0">
            <a:cs typeface="B Nazanin" pitchFamily="2" charset="-78"/>
          </a:endParaRPr>
        </a:p>
      </dgm:t>
    </dgm:pt>
    <dgm:pt modelId="{EFF84252-A447-4DA4-9142-0869ED7B1812}" type="parTrans" cxnId="{7A7FE396-9865-438F-B346-7AE178620E27}">
      <dgm:prSet/>
      <dgm:spPr/>
      <dgm:t>
        <a:bodyPr/>
        <a:lstStyle/>
        <a:p>
          <a:endParaRPr lang="en-US" sz="1600"/>
        </a:p>
      </dgm:t>
    </dgm:pt>
    <dgm:pt modelId="{DC6C5CF9-C74D-4E39-88C0-011258DA7B01}" type="sibTrans" cxnId="{7A7FE396-9865-438F-B346-7AE178620E27}">
      <dgm:prSet/>
      <dgm:spPr/>
      <dgm:t>
        <a:bodyPr/>
        <a:lstStyle/>
        <a:p>
          <a:endParaRPr lang="en-US" sz="1600"/>
        </a:p>
      </dgm:t>
    </dgm:pt>
    <dgm:pt modelId="{AA873EEE-F286-441D-A82A-0C10A10D1E7D}">
      <dgm:prSet custT="1"/>
      <dgm:spPr/>
      <dgm:t>
        <a:bodyPr/>
        <a:lstStyle/>
        <a:p>
          <a:pPr rtl="1"/>
          <a:r>
            <a:rPr lang="ar-SA" sz="1200" b="1" dirty="0" smtClean="0">
              <a:cs typeface="B Nazanin" pitchFamily="2" charset="-78"/>
            </a:rPr>
            <a:t>مطالعه و امکان­سنجی صنایع تبدیلی و تکمیلی کشاورزی.</a:t>
          </a:r>
          <a:endParaRPr lang="en-US" sz="1200" b="1" dirty="0">
            <a:cs typeface="B Nazanin" pitchFamily="2" charset="-78"/>
          </a:endParaRPr>
        </a:p>
      </dgm:t>
    </dgm:pt>
    <dgm:pt modelId="{343F8DCC-0286-41CA-A479-12147C29ABED}" type="parTrans" cxnId="{B5C39C1D-4696-49A6-A7A0-81AB632D1991}">
      <dgm:prSet/>
      <dgm:spPr/>
      <dgm:t>
        <a:bodyPr/>
        <a:lstStyle/>
        <a:p>
          <a:endParaRPr lang="en-US" sz="1600"/>
        </a:p>
      </dgm:t>
    </dgm:pt>
    <dgm:pt modelId="{BF34271C-A48C-400B-A08A-9B2C378CB65E}" type="sibTrans" cxnId="{B5C39C1D-4696-49A6-A7A0-81AB632D1991}">
      <dgm:prSet/>
      <dgm:spPr/>
      <dgm:t>
        <a:bodyPr/>
        <a:lstStyle/>
        <a:p>
          <a:endParaRPr lang="en-US" sz="1600"/>
        </a:p>
      </dgm:t>
    </dgm:pt>
    <dgm:pt modelId="{4EB53682-527F-497E-BBAC-D02469727DF9}">
      <dgm:prSet custT="1"/>
      <dgm:spPr/>
      <dgm:t>
        <a:bodyPr/>
        <a:lstStyle/>
        <a:p>
          <a:pPr rtl="1"/>
          <a:r>
            <a:rPr lang="ar-SA" sz="1200" b="1" dirty="0" smtClean="0">
              <a:cs typeface="B Nazanin" pitchFamily="2" charset="-78"/>
            </a:rPr>
            <a:t>ایجاد و تقویت صنایع دستی روستایی.</a:t>
          </a:r>
          <a:endParaRPr lang="en-US" sz="1200" b="1" dirty="0">
            <a:cs typeface="B Nazanin" pitchFamily="2" charset="-78"/>
          </a:endParaRPr>
        </a:p>
      </dgm:t>
    </dgm:pt>
    <dgm:pt modelId="{58879CE9-612E-4F72-B94C-DC399988C3AA}" type="parTrans" cxnId="{AC21FA1A-3D0F-46AD-9ED3-17679D98CCD7}">
      <dgm:prSet/>
      <dgm:spPr/>
      <dgm:t>
        <a:bodyPr/>
        <a:lstStyle/>
        <a:p>
          <a:endParaRPr lang="en-US" sz="1600"/>
        </a:p>
      </dgm:t>
    </dgm:pt>
    <dgm:pt modelId="{068DFA11-880A-4E1E-916E-3F940331D969}" type="sibTrans" cxnId="{AC21FA1A-3D0F-46AD-9ED3-17679D98CCD7}">
      <dgm:prSet/>
      <dgm:spPr/>
      <dgm:t>
        <a:bodyPr/>
        <a:lstStyle/>
        <a:p>
          <a:endParaRPr lang="en-US" sz="1600"/>
        </a:p>
      </dgm:t>
    </dgm:pt>
    <dgm:pt modelId="{7F253776-C666-4017-82C7-6F906139E7AD}">
      <dgm:prSet custT="1"/>
      <dgm:spPr/>
      <dgm:t>
        <a:bodyPr/>
        <a:lstStyle/>
        <a:p>
          <a:pPr rtl="1"/>
          <a:r>
            <a:rPr lang="ar-SA" sz="1200" b="1" dirty="0" smtClean="0">
              <a:cs typeface="B Nazanin" pitchFamily="2" charset="-78"/>
            </a:rPr>
            <a:t>تقویت صنایع مرتبط با معدن.</a:t>
          </a:r>
          <a:endParaRPr lang="en-US" sz="1200" b="1" dirty="0">
            <a:cs typeface="B Nazanin" pitchFamily="2" charset="-78"/>
          </a:endParaRPr>
        </a:p>
      </dgm:t>
    </dgm:pt>
    <dgm:pt modelId="{489662E7-0A3E-411B-9685-385D5B4BD559}" type="parTrans" cxnId="{C9356921-048E-41DA-BB30-329360BE3476}">
      <dgm:prSet/>
      <dgm:spPr/>
      <dgm:t>
        <a:bodyPr/>
        <a:lstStyle/>
        <a:p>
          <a:endParaRPr lang="en-US" sz="1600"/>
        </a:p>
      </dgm:t>
    </dgm:pt>
    <dgm:pt modelId="{524BF521-5DDE-445F-9CB6-129B19B894BD}" type="sibTrans" cxnId="{C9356921-048E-41DA-BB30-329360BE3476}">
      <dgm:prSet/>
      <dgm:spPr/>
      <dgm:t>
        <a:bodyPr/>
        <a:lstStyle/>
        <a:p>
          <a:endParaRPr lang="en-US" sz="1600"/>
        </a:p>
      </dgm:t>
    </dgm:pt>
    <dgm:pt modelId="{DF7CF152-1F7E-40C6-855D-FAB504134984}">
      <dgm:prSet custT="1"/>
      <dgm:spPr/>
      <dgm:t>
        <a:bodyPr/>
        <a:lstStyle/>
        <a:p>
          <a:pPr rtl="1"/>
          <a:r>
            <a:rPr lang="ar-SA" sz="1200" b="1" dirty="0" smtClean="0">
              <a:cs typeface="B Nazanin" pitchFamily="2" charset="-78"/>
            </a:rPr>
            <a:t>توسعه اشتغال و جمعیت پذیری سکونتگاه</a:t>
          </a:r>
          <a:endParaRPr lang="en-US" sz="1200" b="1" dirty="0">
            <a:cs typeface="B Nazanin" pitchFamily="2" charset="-78"/>
          </a:endParaRPr>
        </a:p>
      </dgm:t>
    </dgm:pt>
    <dgm:pt modelId="{54CA399B-FF44-47F6-A47A-BB77FB4E603C}" type="parTrans" cxnId="{B5045FE9-2736-40AE-822B-4D511FD588F4}">
      <dgm:prSet/>
      <dgm:spPr/>
      <dgm:t>
        <a:bodyPr/>
        <a:lstStyle/>
        <a:p>
          <a:endParaRPr lang="en-US" sz="1600"/>
        </a:p>
      </dgm:t>
    </dgm:pt>
    <dgm:pt modelId="{ED573BDD-D852-4BE5-B94A-FA944AF59D48}" type="sibTrans" cxnId="{B5045FE9-2736-40AE-822B-4D511FD588F4}">
      <dgm:prSet/>
      <dgm:spPr/>
      <dgm:t>
        <a:bodyPr/>
        <a:lstStyle/>
        <a:p>
          <a:endParaRPr lang="en-US" sz="1600"/>
        </a:p>
      </dgm:t>
    </dgm:pt>
    <dgm:pt modelId="{ECFF73A6-0E6A-41CA-9F6B-096210E77184}">
      <dgm:prSet custT="1"/>
      <dgm:spPr/>
      <dgm:t>
        <a:bodyPr/>
        <a:lstStyle/>
        <a:p>
          <a:pPr rtl="1"/>
          <a:r>
            <a:rPr lang="ar-SA" sz="1200" b="1" dirty="0" smtClean="0">
              <a:cs typeface="B Nazanin" pitchFamily="2" charset="-78"/>
            </a:rPr>
            <a:t>تولید محصولات استراتژیک و با بهره­وری بالاتر با هدایت سرمایه انسانی و مالی.</a:t>
          </a:r>
          <a:endParaRPr lang="en-US" sz="1200" b="1" dirty="0">
            <a:cs typeface="B Nazanin" pitchFamily="2" charset="-78"/>
          </a:endParaRPr>
        </a:p>
      </dgm:t>
    </dgm:pt>
    <dgm:pt modelId="{222E95B1-5620-4166-849E-76E70E721005}" type="parTrans" cxnId="{CF9B6C1C-BEEF-4A1C-86BF-31CFED1AFA7D}">
      <dgm:prSet/>
      <dgm:spPr/>
      <dgm:t>
        <a:bodyPr/>
        <a:lstStyle/>
        <a:p>
          <a:endParaRPr lang="en-US" sz="1600"/>
        </a:p>
      </dgm:t>
    </dgm:pt>
    <dgm:pt modelId="{15544370-88EF-492D-8CBF-7D01A87E31B5}" type="sibTrans" cxnId="{CF9B6C1C-BEEF-4A1C-86BF-31CFED1AFA7D}">
      <dgm:prSet/>
      <dgm:spPr/>
      <dgm:t>
        <a:bodyPr/>
        <a:lstStyle/>
        <a:p>
          <a:endParaRPr lang="en-US" sz="1600"/>
        </a:p>
      </dgm:t>
    </dgm:pt>
    <dgm:pt modelId="{D90B220E-B167-4D42-8FC9-EE1CE3752058}">
      <dgm:prSet custT="1"/>
      <dgm:spPr/>
      <dgm:t>
        <a:bodyPr/>
        <a:lstStyle/>
        <a:p>
          <a:pPr rtl="1"/>
          <a:r>
            <a:rPr lang="ar-SA" sz="1200" b="1" dirty="0" smtClean="0">
              <a:cs typeface="B Nazanin" pitchFamily="2" charset="-78"/>
            </a:rPr>
            <a:t>برنامه­ریزی و توسعه کشت ارگانیک و برندسازی.</a:t>
          </a:r>
          <a:endParaRPr lang="en-US" sz="1200" b="1" dirty="0">
            <a:cs typeface="B Nazanin" pitchFamily="2" charset="-78"/>
          </a:endParaRPr>
        </a:p>
      </dgm:t>
    </dgm:pt>
    <dgm:pt modelId="{2D38BF50-640F-4216-9A5A-D724D98CE265}" type="parTrans" cxnId="{DCB0AA66-F8E7-48DC-9984-D7B6AD8932E5}">
      <dgm:prSet/>
      <dgm:spPr/>
      <dgm:t>
        <a:bodyPr/>
        <a:lstStyle/>
        <a:p>
          <a:endParaRPr lang="en-US" sz="1600"/>
        </a:p>
      </dgm:t>
    </dgm:pt>
    <dgm:pt modelId="{A5B0E6EF-4A44-44E6-8458-747C14DB9F17}" type="sibTrans" cxnId="{DCB0AA66-F8E7-48DC-9984-D7B6AD8932E5}">
      <dgm:prSet/>
      <dgm:spPr/>
      <dgm:t>
        <a:bodyPr/>
        <a:lstStyle/>
        <a:p>
          <a:endParaRPr lang="en-US" sz="1600"/>
        </a:p>
      </dgm:t>
    </dgm:pt>
    <dgm:pt modelId="{1C50767B-FD36-4DDC-AAD9-9FD7CCFF3A2D}">
      <dgm:prSet custT="1"/>
      <dgm:spPr/>
      <dgm:t>
        <a:bodyPr/>
        <a:lstStyle/>
        <a:p>
          <a:pPr rtl="1"/>
          <a:r>
            <a:rPr lang="ar-SA" sz="1200" b="1" dirty="0" smtClean="0">
              <a:cs typeface="B Nazanin" pitchFamily="2" charset="-78"/>
            </a:rPr>
            <a:t>ایجاد ایستگاه­های بین راهی جهت عرضه متقیم محصولات متنوع کشاورزی و غیرکشاورزی</a:t>
          </a:r>
          <a:endParaRPr lang="en-US" sz="1200" b="1" dirty="0">
            <a:cs typeface="B Nazanin" pitchFamily="2" charset="-78"/>
          </a:endParaRPr>
        </a:p>
      </dgm:t>
    </dgm:pt>
    <dgm:pt modelId="{C5337F0B-0234-4885-BFB3-DEE28528B3DE}" type="parTrans" cxnId="{D3EC8908-594A-4F29-AE79-858EC29DBD31}">
      <dgm:prSet/>
      <dgm:spPr/>
      <dgm:t>
        <a:bodyPr/>
        <a:lstStyle/>
        <a:p>
          <a:endParaRPr lang="en-US" sz="1600"/>
        </a:p>
      </dgm:t>
    </dgm:pt>
    <dgm:pt modelId="{6F2F6294-4744-408E-BDE6-A4BF7B67CD64}" type="sibTrans" cxnId="{D3EC8908-594A-4F29-AE79-858EC29DBD31}">
      <dgm:prSet/>
      <dgm:spPr/>
      <dgm:t>
        <a:bodyPr/>
        <a:lstStyle/>
        <a:p>
          <a:endParaRPr lang="en-US" sz="1600"/>
        </a:p>
      </dgm:t>
    </dgm:pt>
    <dgm:pt modelId="{3415E636-930C-442D-995E-47F4425169F0}">
      <dgm:prSet custT="1"/>
      <dgm:spPr/>
      <dgm:t>
        <a:bodyPr/>
        <a:lstStyle/>
        <a:p>
          <a:pPr rtl="1"/>
          <a:r>
            <a:rPr lang="ar-SA" sz="1200" b="1" dirty="0" smtClean="0">
              <a:cs typeface="B Nazanin" pitchFamily="2" charset="-78"/>
            </a:rPr>
            <a:t>حذف شبکه واسطه­گری و دلالی در فروش محصولات تولیدی.</a:t>
          </a:r>
          <a:endParaRPr lang="en-US" sz="1200" b="1" dirty="0">
            <a:cs typeface="B Nazanin" pitchFamily="2" charset="-78"/>
          </a:endParaRPr>
        </a:p>
      </dgm:t>
    </dgm:pt>
    <dgm:pt modelId="{ED2DE800-DF34-4564-BB96-E9A034ED98F7}" type="parTrans" cxnId="{260F11A4-1610-47D4-96FD-AC733E40F395}">
      <dgm:prSet/>
      <dgm:spPr/>
      <dgm:t>
        <a:bodyPr/>
        <a:lstStyle/>
        <a:p>
          <a:endParaRPr lang="en-US" sz="1600"/>
        </a:p>
      </dgm:t>
    </dgm:pt>
    <dgm:pt modelId="{9F7F37D9-E3EC-4B23-B5CE-BE2D3E452EE4}" type="sibTrans" cxnId="{260F11A4-1610-47D4-96FD-AC733E40F395}">
      <dgm:prSet/>
      <dgm:spPr/>
      <dgm:t>
        <a:bodyPr/>
        <a:lstStyle/>
        <a:p>
          <a:endParaRPr lang="en-US" sz="1600"/>
        </a:p>
      </dgm:t>
    </dgm:pt>
    <dgm:pt modelId="{D66B6DB6-5F20-448E-AE71-00EEEDAE7A5A}">
      <dgm:prSet custT="1"/>
      <dgm:spPr/>
      <dgm:t>
        <a:bodyPr/>
        <a:lstStyle/>
        <a:p>
          <a:pPr rtl="1"/>
          <a:r>
            <a:rPr lang="ar-SA" sz="1200" b="1" dirty="0" smtClean="0">
              <a:cs typeface="B Nazanin" pitchFamily="2" charset="-78"/>
            </a:rPr>
            <a:t>افزایش جذابیت محیطی درونی برای سرمایه­های انسانی و مالی با ایجاد صنایع فرآوری.</a:t>
          </a:r>
          <a:endParaRPr lang="en-US" sz="1200" b="1" dirty="0">
            <a:cs typeface="B Nazanin" pitchFamily="2" charset="-78"/>
          </a:endParaRPr>
        </a:p>
      </dgm:t>
    </dgm:pt>
    <dgm:pt modelId="{1CB5D008-1697-487F-A18B-5A7651AA624F}" type="parTrans" cxnId="{4EC34B98-F81D-4DBC-8032-5B48E64EFAE4}">
      <dgm:prSet/>
      <dgm:spPr/>
      <dgm:t>
        <a:bodyPr/>
        <a:lstStyle/>
        <a:p>
          <a:endParaRPr lang="en-US" sz="1600"/>
        </a:p>
      </dgm:t>
    </dgm:pt>
    <dgm:pt modelId="{9CA5EDA8-28CE-4170-BB56-7BFC97AF35AD}" type="sibTrans" cxnId="{4EC34B98-F81D-4DBC-8032-5B48E64EFAE4}">
      <dgm:prSet/>
      <dgm:spPr/>
      <dgm:t>
        <a:bodyPr/>
        <a:lstStyle/>
        <a:p>
          <a:endParaRPr lang="en-US" sz="1600"/>
        </a:p>
      </dgm:t>
    </dgm:pt>
    <dgm:pt modelId="{BD06F4AC-CC8A-40D5-91E3-0775CC1F2F95}">
      <dgm:prSet custT="1"/>
      <dgm:spPr/>
      <dgm:t>
        <a:bodyPr/>
        <a:lstStyle/>
        <a:p>
          <a:pPr rtl="1"/>
          <a:r>
            <a:rPr lang="ar-SA" sz="1200" b="1" dirty="0" smtClean="0">
              <a:cs typeface="B Nazanin" pitchFamily="2" charset="-78"/>
            </a:rPr>
            <a:t>ایجاد نهادهای مردم در جهت ترویج کاربرد مناسب نهادهای کشاورزی.</a:t>
          </a:r>
          <a:endParaRPr lang="en-US" sz="1200" b="1" dirty="0">
            <a:cs typeface="B Nazanin" pitchFamily="2" charset="-78"/>
          </a:endParaRPr>
        </a:p>
      </dgm:t>
    </dgm:pt>
    <dgm:pt modelId="{241B0D19-C649-411B-8641-5C2FBE6C059F}" type="parTrans" cxnId="{867A405B-741B-4D06-B700-9A9270E4160B}">
      <dgm:prSet/>
      <dgm:spPr/>
      <dgm:t>
        <a:bodyPr/>
        <a:lstStyle/>
        <a:p>
          <a:endParaRPr lang="en-US" sz="1600"/>
        </a:p>
      </dgm:t>
    </dgm:pt>
    <dgm:pt modelId="{A009CCBF-42F0-4371-9F89-583A2A08EED6}" type="sibTrans" cxnId="{867A405B-741B-4D06-B700-9A9270E4160B}">
      <dgm:prSet/>
      <dgm:spPr/>
      <dgm:t>
        <a:bodyPr/>
        <a:lstStyle/>
        <a:p>
          <a:endParaRPr lang="en-US" sz="1600"/>
        </a:p>
      </dgm:t>
    </dgm:pt>
    <dgm:pt modelId="{FB7EF0D1-0148-4DFC-8511-0CC2D33A0E9C}">
      <dgm:prSet custT="1"/>
      <dgm:spPr/>
      <dgm:t>
        <a:bodyPr/>
        <a:lstStyle/>
        <a:p>
          <a:pPr rtl="1"/>
          <a:r>
            <a:rPr lang="ar-SA" sz="1200" b="1" dirty="0" smtClean="0">
              <a:cs typeface="B Nazanin" pitchFamily="2" charset="-78"/>
            </a:rPr>
            <a:t>بسیج نهادهای دولتی برای توسعه صنایع تبدیلی و تکمیلی کشاورزی برای تقویت اعتماد مردم.</a:t>
          </a:r>
          <a:endParaRPr lang="en-US" sz="1200" b="1" dirty="0">
            <a:cs typeface="B Nazanin" pitchFamily="2" charset="-78"/>
          </a:endParaRPr>
        </a:p>
      </dgm:t>
    </dgm:pt>
    <dgm:pt modelId="{556FFD69-6515-4E96-B633-73E4A124DE9D}" type="parTrans" cxnId="{74BD3E7F-6536-4406-A7B5-A1CEC771B518}">
      <dgm:prSet/>
      <dgm:spPr/>
      <dgm:t>
        <a:bodyPr/>
        <a:lstStyle/>
        <a:p>
          <a:endParaRPr lang="en-US" sz="1600"/>
        </a:p>
      </dgm:t>
    </dgm:pt>
    <dgm:pt modelId="{73B9553D-0577-46A3-B81D-429F64184609}" type="sibTrans" cxnId="{74BD3E7F-6536-4406-A7B5-A1CEC771B518}">
      <dgm:prSet/>
      <dgm:spPr/>
      <dgm:t>
        <a:bodyPr/>
        <a:lstStyle/>
        <a:p>
          <a:endParaRPr lang="en-US" sz="1600"/>
        </a:p>
      </dgm:t>
    </dgm:pt>
    <dgm:pt modelId="{79AC1D14-A12C-454F-871C-62BF061A1EBF}">
      <dgm:prSet custT="1"/>
      <dgm:spPr/>
      <dgm:t>
        <a:bodyPr/>
        <a:lstStyle/>
        <a:p>
          <a:pPr rtl="1"/>
          <a:r>
            <a:rPr lang="ar-SA" sz="1200" b="1" dirty="0" smtClean="0">
              <a:cs typeface="B Nazanin" pitchFamily="2" charset="-78"/>
            </a:rPr>
            <a:t>برقراری پیوند­های قوی اقتصادی با تاکید بر ایجاد و گسترش تأسیسات فرآوری محصولا</a:t>
          </a:r>
          <a:r>
            <a:rPr lang="fa-IR" sz="1200" b="1" dirty="0" smtClean="0">
              <a:cs typeface="B Nazanin" pitchFamily="2" charset="-78"/>
            </a:rPr>
            <a:t>ت</a:t>
          </a:r>
          <a:endParaRPr lang="en-US" sz="1200" b="1" dirty="0">
            <a:cs typeface="B Nazanin" pitchFamily="2" charset="-78"/>
          </a:endParaRPr>
        </a:p>
      </dgm:t>
    </dgm:pt>
    <dgm:pt modelId="{A932E801-D09B-4A79-B2C3-03E4436FF6AF}" type="parTrans" cxnId="{02ED16AF-7AEE-4470-8499-A626FDD79A64}">
      <dgm:prSet/>
      <dgm:spPr/>
      <dgm:t>
        <a:bodyPr/>
        <a:lstStyle/>
        <a:p>
          <a:endParaRPr lang="en-US" sz="1600"/>
        </a:p>
      </dgm:t>
    </dgm:pt>
    <dgm:pt modelId="{5534045C-2C4E-47E8-9BF3-98B45E1ACF0E}" type="sibTrans" cxnId="{02ED16AF-7AEE-4470-8499-A626FDD79A64}">
      <dgm:prSet/>
      <dgm:spPr/>
      <dgm:t>
        <a:bodyPr/>
        <a:lstStyle/>
        <a:p>
          <a:endParaRPr lang="en-US" sz="1600"/>
        </a:p>
      </dgm:t>
    </dgm:pt>
    <dgm:pt modelId="{D96E331B-5D96-4E28-A533-23648BCD4B24}" type="pres">
      <dgm:prSet presAssocID="{6E06AC13-A2C2-4171-A606-BAB673E29318}" presName="Name0" presStyleCnt="0">
        <dgm:presLayoutVars>
          <dgm:dir/>
          <dgm:animLvl val="lvl"/>
          <dgm:resizeHandles val="exact"/>
        </dgm:presLayoutVars>
      </dgm:prSet>
      <dgm:spPr/>
      <dgm:t>
        <a:bodyPr/>
        <a:lstStyle/>
        <a:p>
          <a:endParaRPr lang="en-US"/>
        </a:p>
      </dgm:t>
    </dgm:pt>
    <dgm:pt modelId="{BE5C614F-BC83-4334-998F-475EC24BC105}" type="pres">
      <dgm:prSet presAssocID="{51099CFB-6D41-4412-9140-B1CFD0BAFCD3}" presName="composite" presStyleCnt="0"/>
      <dgm:spPr/>
      <dgm:t>
        <a:bodyPr/>
        <a:lstStyle/>
        <a:p>
          <a:endParaRPr lang="en-US"/>
        </a:p>
      </dgm:t>
    </dgm:pt>
    <dgm:pt modelId="{A666C776-31C4-4F3B-A0D5-9C3D169C1A58}" type="pres">
      <dgm:prSet presAssocID="{51099CFB-6D41-4412-9140-B1CFD0BAFCD3}" presName="parTx" presStyleLbl="alignNode1" presStyleIdx="0" presStyleCnt="2" custLinFactNeighborX="5899" custLinFactNeighborY="-15264">
        <dgm:presLayoutVars>
          <dgm:chMax val="0"/>
          <dgm:chPref val="0"/>
          <dgm:bulletEnabled val="1"/>
        </dgm:presLayoutVars>
      </dgm:prSet>
      <dgm:spPr/>
      <dgm:t>
        <a:bodyPr/>
        <a:lstStyle/>
        <a:p>
          <a:endParaRPr lang="en-US"/>
        </a:p>
      </dgm:t>
    </dgm:pt>
    <dgm:pt modelId="{096BFBE8-981A-4FDC-B0AF-E5D88C0157BF}" type="pres">
      <dgm:prSet presAssocID="{51099CFB-6D41-4412-9140-B1CFD0BAFCD3}" presName="desTx" presStyleLbl="alignAccFollowNode1" presStyleIdx="0" presStyleCnt="2" custScaleY="85764" custLinFactNeighborX="5899" custLinFactNeighborY="-10281">
        <dgm:presLayoutVars>
          <dgm:bulletEnabled val="1"/>
        </dgm:presLayoutVars>
      </dgm:prSet>
      <dgm:spPr/>
      <dgm:t>
        <a:bodyPr/>
        <a:lstStyle/>
        <a:p>
          <a:endParaRPr lang="en-US"/>
        </a:p>
      </dgm:t>
    </dgm:pt>
    <dgm:pt modelId="{46B452DB-0AB9-4B66-B4B3-5325EFF85C15}" type="pres">
      <dgm:prSet presAssocID="{FAF2EB44-417E-48F4-8C4B-D35AD2E5AB2E}" presName="space" presStyleCnt="0"/>
      <dgm:spPr/>
      <dgm:t>
        <a:bodyPr/>
        <a:lstStyle/>
        <a:p>
          <a:endParaRPr lang="en-US"/>
        </a:p>
      </dgm:t>
    </dgm:pt>
    <dgm:pt modelId="{09435542-6771-486B-80FD-8F316BF196DD}" type="pres">
      <dgm:prSet presAssocID="{A597B9EC-1A63-4E8D-A768-B41CC439604E}" presName="composite" presStyleCnt="0"/>
      <dgm:spPr/>
      <dgm:t>
        <a:bodyPr/>
        <a:lstStyle/>
        <a:p>
          <a:endParaRPr lang="en-US"/>
        </a:p>
      </dgm:t>
    </dgm:pt>
    <dgm:pt modelId="{B47B87C6-6501-43E3-8BCB-D0752D4FA99D}" type="pres">
      <dgm:prSet presAssocID="{A597B9EC-1A63-4E8D-A768-B41CC439604E}" presName="parTx" presStyleLbl="alignNode1" presStyleIdx="1" presStyleCnt="2" custLinFactNeighborX="-3688" custLinFactNeighborY="-141">
        <dgm:presLayoutVars>
          <dgm:chMax val="0"/>
          <dgm:chPref val="0"/>
          <dgm:bulletEnabled val="1"/>
        </dgm:presLayoutVars>
      </dgm:prSet>
      <dgm:spPr/>
      <dgm:t>
        <a:bodyPr/>
        <a:lstStyle/>
        <a:p>
          <a:endParaRPr lang="en-US"/>
        </a:p>
      </dgm:t>
    </dgm:pt>
    <dgm:pt modelId="{02189D2C-FB2A-4388-BC86-E982BE8BA4DE}" type="pres">
      <dgm:prSet presAssocID="{A597B9EC-1A63-4E8D-A768-B41CC439604E}" presName="desTx" presStyleLbl="alignAccFollowNode1" presStyleIdx="1" presStyleCnt="2" custLinFactNeighborX="-3688" custLinFactNeighborY="-756">
        <dgm:presLayoutVars>
          <dgm:bulletEnabled val="1"/>
        </dgm:presLayoutVars>
      </dgm:prSet>
      <dgm:spPr/>
      <dgm:t>
        <a:bodyPr/>
        <a:lstStyle/>
        <a:p>
          <a:endParaRPr lang="en-US"/>
        </a:p>
      </dgm:t>
    </dgm:pt>
  </dgm:ptLst>
  <dgm:cxnLst>
    <dgm:cxn modelId="{1E661F64-3F59-4EEC-8B8A-0197AD89FC39}" type="presOf" srcId="{E62150A9-731B-43B4-A00C-DB5B6BD8ED6D}" destId="{096BFBE8-981A-4FDC-B0AF-E5D88C0157BF}" srcOrd="0" destOrd="6" presId="urn:microsoft.com/office/officeart/2005/8/layout/hList1"/>
    <dgm:cxn modelId="{EF434DA3-71E7-4BC0-8234-E65498381175}" type="presOf" srcId="{AA873EEE-F286-441D-A82A-0C10A10D1E7D}" destId="{02189D2C-FB2A-4388-BC86-E982BE8BA4DE}" srcOrd="0" destOrd="3" presId="urn:microsoft.com/office/officeart/2005/8/layout/hList1"/>
    <dgm:cxn modelId="{62B88767-A4DA-41AC-A289-2D418E396771}" type="presOf" srcId="{44A54D59-C9ED-4A4A-B8F5-227F40697D5A}" destId="{096BFBE8-981A-4FDC-B0AF-E5D88C0157BF}" srcOrd="0" destOrd="1" presId="urn:microsoft.com/office/officeart/2005/8/layout/hList1"/>
    <dgm:cxn modelId="{0A8AFD3A-9B5F-4219-9257-618A21AD42A4}" type="presOf" srcId="{92F40751-E66A-4A1C-811A-6708449D4A1A}" destId="{096BFBE8-981A-4FDC-B0AF-E5D88C0157BF}" srcOrd="0" destOrd="2" presId="urn:microsoft.com/office/officeart/2005/8/layout/hList1"/>
    <dgm:cxn modelId="{AADD45D9-BB92-4E19-B8EB-98646686C976}" type="presOf" srcId="{D66B6DB6-5F20-448E-AE71-00EEEDAE7A5A}" destId="{02189D2C-FB2A-4388-BC86-E982BE8BA4DE}" srcOrd="0" destOrd="11" presId="urn:microsoft.com/office/officeart/2005/8/layout/hList1"/>
    <dgm:cxn modelId="{74BD3E7F-6536-4406-A7B5-A1CEC771B518}" srcId="{A597B9EC-1A63-4E8D-A768-B41CC439604E}" destId="{FB7EF0D1-0148-4DFC-8511-0CC2D33A0E9C}" srcOrd="13" destOrd="0" parTransId="{556FFD69-6515-4E96-B633-73E4A124DE9D}" sibTransId="{73B9553D-0577-46A3-B81D-429F64184609}"/>
    <dgm:cxn modelId="{4C29E455-07E8-4535-A2ED-6309D13572D5}" type="presOf" srcId="{A597B9EC-1A63-4E8D-A768-B41CC439604E}" destId="{B47B87C6-6501-43E3-8BCB-D0752D4FA99D}" srcOrd="0" destOrd="0" presId="urn:microsoft.com/office/officeart/2005/8/layout/hList1"/>
    <dgm:cxn modelId="{ECB7970B-3398-4464-B8CE-26730E8A5EE8}" srcId="{6E06AC13-A2C2-4171-A606-BAB673E29318}" destId="{A597B9EC-1A63-4E8D-A768-B41CC439604E}" srcOrd="1" destOrd="0" parTransId="{2FA26370-06C0-4146-A702-6BD3AA0B7ACB}" sibTransId="{ED97A70A-A94F-4488-9B4B-B13456636D2F}"/>
    <dgm:cxn modelId="{6E95E86A-ED16-46DC-B7E2-D8C5F2455C5C}" srcId="{51099CFB-6D41-4412-9140-B1CFD0BAFCD3}" destId="{92F40751-E66A-4A1C-811A-6708449D4A1A}" srcOrd="2" destOrd="0" parTransId="{7E061FF2-9FEA-40D5-8DCC-F5BF4C57F449}" sibTransId="{B0EFF6C8-28CA-4EE9-8B7B-DD409CE4B124}"/>
    <dgm:cxn modelId="{47E929B0-A69A-4BF8-9317-DD4266ECFAFE}" srcId="{51099CFB-6D41-4412-9140-B1CFD0BAFCD3}" destId="{F72546AD-88E9-44D3-9F45-BC45ED8AA4B3}" srcOrd="3" destOrd="0" parTransId="{E9D9B980-75EA-4A73-AF05-7930515463F5}" sibTransId="{CB6DF689-B3A9-49E4-8838-A5B7692173C4}"/>
    <dgm:cxn modelId="{8015A9A7-55F7-48DC-9419-AAFF9A6E3672}" type="presOf" srcId="{1C50767B-FD36-4DDC-AAD9-9FD7CCFF3A2D}" destId="{02189D2C-FB2A-4388-BC86-E982BE8BA4DE}" srcOrd="0" destOrd="9" presId="urn:microsoft.com/office/officeart/2005/8/layout/hList1"/>
    <dgm:cxn modelId="{168005C8-4804-450E-A0B5-C09B0009BE86}" srcId="{51099CFB-6D41-4412-9140-B1CFD0BAFCD3}" destId="{44A54D59-C9ED-4A4A-B8F5-227F40697D5A}" srcOrd="1" destOrd="0" parTransId="{BF7F00CD-B4C4-4217-A41F-18FFACDDFF6A}" sibTransId="{11D55FB2-F7DB-48F1-8101-7D5541B9EDC6}"/>
    <dgm:cxn modelId="{260F11A4-1610-47D4-96FD-AC733E40F395}" srcId="{A597B9EC-1A63-4E8D-A768-B41CC439604E}" destId="{3415E636-930C-442D-995E-47F4425169F0}" srcOrd="10" destOrd="0" parTransId="{ED2DE800-DF34-4564-BB96-E9A034ED98F7}" sibTransId="{9F7F37D9-E3EC-4B23-B5CE-BE2D3E452EE4}"/>
    <dgm:cxn modelId="{5BC4BB1E-2918-400D-85FE-D6B76F9E2EDC}" type="presOf" srcId="{2752A9A0-FE5F-4010-953C-2FEDDAC3F66C}" destId="{02189D2C-FB2A-4388-BC86-E982BE8BA4DE}" srcOrd="0" destOrd="0" presId="urn:microsoft.com/office/officeart/2005/8/layout/hList1"/>
    <dgm:cxn modelId="{93DCCA2B-E1A5-41EA-AE4A-0AD295C95874}" srcId="{A597B9EC-1A63-4E8D-A768-B41CC439604E}" destId="{0A8A394A-20C0-45C6-BA5F-B73AA67A4CF1}" srcOrd="1" destOrd="0" parTransId="{D469343F-86F5-42D0-8C36-B54AE6B88AC2}" sibTransId="{35180CEA-A2EE-43C0-9560-43A13E401196}"/>
    <dgm:cxn modelId="{90271A16-68B3-4A75-9ACC-E5E25F1F59CA}" srcId="{6E06AC13-A2C2-4171-A606-BAB673E29318}" destId="{51099CFB-6D41-4412-9140-B1CFD0BAFCD3}" srcOrd="0" destOrd="0" parTransId="{548E0B81-2FE4-4D1E-9F30-3F4B8C941DAA}" sibTransId="{FAF2EB44-417E-48F4-8C4B-D35AD2E5AB2E}"/>
    <dgm:cxn modelId="{9E768271-8770-4066-862F-5BD91DC99023}" type="presOf" srcId="{4EB53682-527F-497E-BBAC-D02469727DF9}" destId="{02189D2C-FB2A-4388-BC86-E982BE8BA4DE}" srcOrd="0" destOrd="4" presId="urn:microsoft.com/office/officeart/2005/8/layout/hList1"/>
    <dgm:cxn modelId="{D3EC8908-594A-4F29-AE79-858EC29DBD31}" srcId="{A597B9EC-1A63-4E8D-A768-B41CC439604E}" destId="{1C50767B-FD36-4DDC-AAD9-9FD7CCFF3A2D}" srcOrd="9" destOrd="0" parTransId="{C5337F0B-0234-4885-BFB3-DEE28528B3DE}" sibTransId="{6F2F6294-4744-408E-BDE6-A4BF7B67CD64}"/>
    <dgm:cxn modelId="{02ED16AF-7AEE-4470-8499-A626FDD79A64}" srcId="{A597B9EC-1A63-4E8D-A768-B41CC439604E}" destId="{79AC1D14-A12C-454F-871C-62BF061A1EBF}" srcOrd="14" destOrd="0" parTransId="{A932E801-D09B-4A79-B2C3-03E4436FF6AF}" sibTransId="{5534045C-2C4E-47E8-9BF3-98B45E1ACF0E}"/>
    <dgm:cxn modelId="{CF9B6C1C-BEEF-4A1C-86BF-31CFED1AFA7D}" srcId="{A597B9EC-1A63-4E8D-A768-B41CC439604E}" destId="{ECFF73A6-0E6A-41CA-9F6B-096210E77184}" srcOrd="7" destOrd="0" parTransId="{222E95B1-5620-4166-849E-76E70E721005}" sibTransId="{15544370-88EF-492D-8CBF-7D01A87E31B5}"/>
    <dgm:cxn modelId="{9D7898DC-03A6-4A3D-AD6A-48AB5739A749}" srcId="{51099CFB-6D41-4412-9140-B1CFD0BAFCD3}" destId="{61FC924C-01C7-42AB-9E51-57120234921C}" srcOrd="4" destOrd="0" parTransId="{4917C63D-3F18-4D70-B457-A691FFF2C008}" sibTransId="{41083056-5569-47BD-918F-7699428E33C5}"/>
    <dgm:cxn modelId="{BC0CF665-E591-4A68-A2A9-AD714908107F}" srcId="{51099CFB-6D41-4412-9140-B1CFD0BAFCD3}" destId="{5E7ACADF-47A0-447F-A1F0-B996B7F91A81}" srcOrd="7" destOrd="0" parTransId="{98A66858-12C3-49EE-A3AD-4B432193D063}" sibTransId="{47BCD0F8-CCF5-4DD6-B585-74B0C141B81E}"/>
    <dgm:cxn modelId="{A2DB3301-DCF3-4154-BD98-E2694102BBCF}" type="presOf" srcId="{5E7ACADF-47A0-447F-A1F0-B996B7F91A81}" destId="{096BFBE8-981A-4FDC-B0AF-E5D88C0157BF}" srcOrd="0" destOrd="7" presId="urn:microsoft.com/office/officeart/2005/8/layout/hList1"/>
    <dgm:cxn modelId="{C9356921-048E-41DA-BB30-329360BE3476}" srcId="{A597B9EC-1A63-4E8D-A768-B41CC439604E}" destId="{7F253776-C666-4017-82C7-6F906139E7AD}" srcOrd="5" destOrd="0" parTransId="{489662E7-0A3E-411B-9685-385D5B4BD559}" sibTransId="{524BF521-5DDE-445F-9CB6-129B19B894BD}"/>
    <dgm:cxn modelId="{BC2B73F6-C70A-444C-BA74-3C6F9608CCCF}" type="presOf" srcId="{6E06AC13-A2C2-4171-A606-BAB673E29318}" destId="{D96E331B-5D96-4E28-A533-23648BCD4B24}" srcOrd="0" destOrd="0" presId="urn:microsoft.com/office/officeart/2005/8/layout/hList1"/>
    <dgm:cxn modelId="{4EC34B98-F81D-4DBC-8032-5B48E64EFAE4}" srcId="{A597B9EC-1A63-4E8D-A768-B41CC439604E}" destId="{D66B6DB6-5F20-448E-AE71-00EEEDAE7A5A}" srcOrd="11" destOrd="0" parTransId="{1CB5D008-1697-487F-A18B-5A7651AA624F}" sibTransId="{9CA5EDA8-28CE-4170-BB56-7BFC97AF35AD}"/>
    <dgm:cxn modelId="{E9C4FE95-D0AB-4DE2-BDD5-352D6F968406}" type="presOf" srcId="{E411294A-B1A1-4753-B6C1-59C405373C04}" destId="{02189D2C-FB2A-4388-BC86-E982BE8BA4DE}" srcOrd="0" destOrd="2" presId="urn:microsoft.com/office/officeart/2005/8/layout/hList1"/>
    <dgm:cxn modelId="{ABBEAC2F-E92F-419D-9C8A-57061F38803C}" type="presOf" srcId="{E2CCFEA9-4FCD-4902-B135-53A8C7218DFF}" destId="{096BFBE8-981A-4FDC-B0AF-E5D88C0157BF}" srcOrd="0" destOrd="0" presId="urn:microsoft.com/office/officeart/2005/8/layout/hList1"/>
    <dgm:cxn modelId="{DCB0AA66-F8E7-48DC-9984-D7B6AD8932E5}" srcId="{A597B9EC-1A63-4E8D-A768-B41CC439604E}" destId="{D90B220E-B167-4D42-8FC9-EE1CE3752058}" srcOrd="8" destOrd="0" parTransId="{2D38BF50-640F-4216-9A5A-D724D98CE265}" sibTransId="{A5B0E6EF-4A44-44E6-8458-747C14DB9F17}"/>
    <dgm:cxn modelId="{91BDD47A-0B9D-46F4-ADC3-4BF37C292855}" type="presOf" srcId="{6BCDCF9E-4FB9-4D96-8A76-9ED8D884D46B}" destId="{096BFBE8-981A-4FDC-B0AF-E5D88C0157BF}" srcOrd="0" destOrd="5" presId="urn:microsoft.com/office/officeart/2005/8/layout/hList1"/>
    <dgm:cxn modelId="{EA7DD935-AD76-4A11-9E3D-20FF942F8F87}" type="presOf" srcId="{BD06F4AC-CC8A-40D5-91E3-0775CC1F2F95}" destId="{02189D2C-FB2A-4388-BC86-E982BE8BA4DE}" srcOrd="0" destOrd="12" presId="urn:microsoft.com/office/officeart/2005/8/layout/hList1"/>
    <dgm:cxn modelId="{D421F33D-4A0F-4152-B0F1-58EFD46841FC}" type="presOf" srcId="{7F253776-C666-4017-82C7-6F906139E7AD}" destId="{02189D2C-FB2A-4388-BC86-E982BE8BA4DE}" srcOrd="0" destOrd="5" presId="urn:microsoft.com/office/officeart/2005/8/layout/hList1"/>
    <dgm:cxn modelId="{7A7FE396-9865-438F-B346-7AE178620E27}" srcId="{A597B9EC-1A63-4E8D-A768-B41CC439604E}" destId="{E411294A-B1A1-4753-B6C1-59C405373C04}" srcOrd="2" destOrd="0" parTransId="{EFF84252-A447-4DA4-9142-0869ED7B1812}" sibTransId="{DC6C5CF9-C74D-4E39-88C0-011258DA7B01}"/>
    <dgm:cxn modelId="{489EC4AC-787E-460D-BADF-F8D7869E03FB}" type="presOf" srcId="{FB7EF0D1-0148-4DFC-8511-0CC2D33A0E9C}" destId="{02189D2C-FB2A-4388-BC86-E982BE8BA4DE}" srcOrd="0" destOrd="13" presId="urn:microsoft.com/office/officeart/2005/8/layout/hList1"/>
    <dgm:cxn modelId="{E69DCD45-9A90-4122-8ED5-8E4C182B62B2}" srcId="{51099CFB-6D41-4412-9140-B1CFD0BAFCD3}" destId="{6BCDCF9E-4FB9-4D96-8A76-9ED8D884D46B}" srcOrd="5" destOrd="0" parTransId="{8F33B0E4-C098-4027-8EEB-2591EEA75286}" sibTransId="{1F593F56-7301-4188-B2E4-0CB8A6923778}"/>
    <dgm:cxn modelId="{867A405B-741B-4D06-B700-9A9270E4160B}" srcId="{A597B9EC-1A63-4E8D-A768-B41CC439604E}" destId="{BD06F4AC-CC8A-40D5-91E3-0775CC1F2F95}" srcOrd="12" destOrd="0" parTransId="{241B0D19-C649-411B-8641-5C2FBE6C059F}" sibTransId="{A009CCBF-42F0-4371-9F89-583A2A08EED6}"/>
    <dgm:cxn modelId="{AC21FA1A-3D0F-46AD-9ED3-17679D98CCD7}" srcId="{A597B9EC-1A63-4E8D-A768-B41CC439604E}" destId="{4EB53682-527F-497E-BBAC-D02469727DF9}" srcOrd="4" destOrd="0" parTransId="{58879CE9-612E-4F72-B94C-DC399988C3AA}" sibTransId="{068DFA11-880A-4E1E-916E-3F940331D969}"/>
    <dgm:cxn modelId="{C04A3FFF-8E68-4852-9AFB-118871D620AF}" srcId="{A597B9EC-1A63-4E8D-A768-B41CC439604E}" destId="{2752A9A0-FE5F-4010-953C-2FEDDAC3F66C}" srcOrd="0" destOrd="0" parTransId="{066158E5-739C-410D-9A5C-27AA70A1ABAD}" sibTransId="{77224070-D401-4A17-A674-1025F9157ABD}"/>
    <dgm:cxn modelId="{5E83790A-5792-472F-8BCE-601C7294A682}" type="presOf" srcId="{51099CFB-6D41-4412-9140-B1CFD0BAFCD3}" destId="{A666C776-31C4-4F3B-A0D5-9C3D169C1A58}" srcOrd="0" destOrd="0" presId="urn:microsoft.com/office/officeart/2005/8/layout/hList1"/>
    <dgm:cxn modelId="{35CEE476-725A-4E1D-B720-0FA690AFD7D5}" type="presOf" srcId="{D90B220E-B167-4D42-8FC9-EE1CE3752058}" destId="{02189D2C-FB2A-4388-BC86-E982BE8BA4DE}" srcOrd="0" destOrd="8" presId="urn:microsoft.com/office/officeart/2005/8/layout/hList1"/>
    <dgm:cxn modelId="{7EACC5A1-F190-45BB-9ECF-ABAF34D86B02}" type="presOf" srcId="{61FC924C-01C7-42AB-9E51-57120234921C}" destId="{096BFBE8-981A-4FDC-B0AF-E5D88C0157BF}" srcOrd="0" destOrd="4" presId="urn:microsoft.com/office/officeart/2005/8/layout/hList1"/>
    <dgm:cxn modelId="{8E4FD068-9E28-45E5-9D5D-2F95973D012C}" srcId="{51099CFB-6D41-4412-9140-B1CFD0BAFCD3}" destId="{E2CCFEA9-4FCD-4902-B135-53A8C7218DFF}" srcOrd="0" destOrd="0" parTransId="{73EAE6E9-C3A5-4D29-A774-7E17223013EF}" sibTransId="{846BA620-5CE1-4223-8A97-FFDBFE796A7C}"/>
    <dgm:cxn modelId="{FED09F10-0392-415E-8B6E-679606C432C3}" type="presOf" srcId="{79AC1D14-A12C-454F-871C-62BF061A1EBF}" destId="{02189D2C-FB2A-4388-BC86-E982BE8BA4DE}" srcOrd="0" destOrd="14" presId="urn:microsoft.com/office/officeart/2005/8/layout/hList1"/>
    <dgm:cxn modelId="{B1293564-3996-4DE0-B054-093BD88B788A}" type="presOf" srcId="{ECFF73A6-0E6A-41CA-9F6B-096210E77184}" destId="{02189D2C-FB2A-4388-BC86-E982BE8BA4DE}" srcOrd="0" destOrd="7" presId="urn:microsoft.com/office/officeart/2005/8/layout/hList1"/>
    <dgm:cxn modelId="{85418C76-3CF5-4152-A646-57C7DC96D5ED}" srcId="{51099CFB-6D41-4412-9140-B1CFD0BAFCD3}" destId="{E62150A9-731B-43B4-A00C-DB5B6BD8ED6D}" srcOrd="6" destOrd="0" parTransId="{F854F25C-CF9D-4EA1-9EB9-343C0A0DBA41}" sibTransId="{B6775EA1-CB55-4FDD-89B9-FDEB40D58449}"/>
    <dgm:cxn modelId="{B5045FE9-2736-40AE-822B-4D511FD588F4}" srcId="{A597B9EC-1A63-4E8D-A768-B41CC439604E}" destId="{DF7CF152-1F7E-40C6-855D-FAB504134984}" srcOrd="6" destOrd="0" parTransId="{54CA399B-FF44-47F6-A47A-BB77FB4E603C}" sibTransId="{ED573BDD-D852-4BE5-B94A-FA944AF59D48}"/>
    <dgm:cxn modelId="{DCCFA5F8-2813-41EE-A009-2A9A861C7665}" type="presOf" srcId="{DF7CF152-1F7E-40C6-855D-FAB504134984}" destId="{02189D2C-FB2A-4388-BC86-E982BE8BA4DE}" srcOrd="0" destOrd="6" presId="urn:microsoft.com/office/officeart/2005/8/layout/hList1"/>
    <dgm:cxn modelId="{6FF180B2-DB90-4906-8A6E-04B4DEBDB3F3}" type="presOf" srcId="{3415E636-930C-442D-995E-47F4425169F0}" destId="{02189D2C-FB2A-4388-BC86-E982BE8BA4DE}" srcOrd="0" destOrd="10" presId="urn:microsoft.com/office/officeart/2005/8/layout/hList1"/>
    <dgm:cxn modelId="{E4E19399-D3CC-4C68-AD4D-7042D555DBE8}" type="presOf" srcId="{F72546AD-88E9-44D3-9F45-BC45ED8AA4B3}" destId="{096BFBE8-981A-4FDC-B0AF-E5D88C0157BF}" srcOrd="0" destOrd="3" presId="urn:microsoft.com/office/officeart/2005/8/layout/hList1"/>
    <dgm:cxn modelId="{40CFBB30-B997-4FB7-8DBA-DA44AC2BDB27}" type="presOf" srcId="{0A8A394A-20C0-45C6-BA5F-B73AA67A4CF1}" destId="{02189D2C-FB2A-4388-BC86-E982BE8BA4DE}" srcOrd="0" destOrd="1" presId="urn:microsoft.com/office/officeart/2005/8/layout/hList1"/>
    <dgm:cxn modelId="{B5C39C1D-4696-49A6-A7A0-81AB632D1991}" srcId="{A597B9EC-1A63-4E8D-A768-B41CC439604E}" destId="{AA873EEE-F286-441D-A82A-0C10A10D1E7D}" srcOrd="3" destOrd="0" parTransId="{343F8DCC-0286-41CA-A479-12147C29ABED}" sibTransId="{BF34271C-A48C-400B-A08A-9B2C378CB65E}"/>
    <dgm:cxn modelId="{9CBACE9C-540C-4C5B-A751-BA8DFF4BDFE6}" type="presParOf" srcId="{D96E331B-5D96-4E28-A533-23648BCD4B24}" destId="{BE5C614F-BC83-4334-998F-475EC24BC105}" srcOrd="0" destOrd="0" presId="urn:microsoft.com/office/officeart/2005/8/layout/hList1"/>
    <dgm:cxn modelId="{06A2A8CF-EA27-42C6-87F8-B36DE1764886}" type="presParOf" srcId="{BE5C614F-BC83-4334-998F-475EC24BC105}" destId="{A666C776-31C4-4F3B-A0D5-9C3D169C1A58}" srcOrd="0" destOrd="0" presId="urn:microsoft.com/office/officeart/2005/8/layout/hList1"/>
    <dgm:cxn modelId="{4D9ED549-3EEC-4909-B961-EFAD88D20F52}" type="presParOf" srcId="{BE5C614F-BC83-4334-998F-475EC24BC105}" destId="{096BFBE8-981A-4FDC-B0AF-E5D88C0157BF}" srcOrd="1" destOrd="0" presId="urn:microsoft.com/office/officeart/2005/8/layout/hList1"/>
    <dgm:cxn modelId="{E16F8032-9B83-4BD4-8D77-D988C5BD4E91}" type="presParOf" srcId="{D96E331B-5D96-4E28-A533-23648BCD4B24}" destId="{46B452DB-0AB9-4B66-B4B3-5325EFF85C15}" srcOrd="1" destOrd="0" presId="urn:microsoft.com/office/officeart/2005/8/layout/hList1"/>
    <dgm:cxn modelId="{E231A1CA-62FB-4EBC-9C10-F70F08772551}" type="presParOf" srcId="{D96E331B-5D96-4E28-A533-23648BCD4B24}" destId="{09435542-6771-486B-80FD-8F316BF196DD}" srcOrd="2" destOrd="0" presId="urn:microsoft.com/office/officeart/2005/8/layout/hList1"/>
    <dgm:cxn modelId="{14128123-34DD-4170-AFC8-C5D76E7EBD5E}" type="presParOf" srcId="{09435542-6771-486B-80FD-8F316BF196DD}" destId="{B47B87C6-6501-43E3-8BCB-D0752D4FA99D}" srcOrd="0" destOrd="0" presId="urn:microsoft.com/office/officeart/2005/8/layout/hList1"/>
    <dgm:cxn modelId="{CDAAE412-0111-4081-B816-27813D2DB22C}" type="presParOf" srcId="{09435542-6771-486B-80FD-8F316BF196DD}" destId="{02189D2C-FB2A-4388-BC86-E982BE8BA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6C776-31C4-4F3B-A0D5-9C3D169C1A58}">
      <dsp:nvSpPr>
        <dsp:cNvPr id="0" name=""/>
        <dsp:cNvSpPr/>
      </dsp:nvSpPr>
      <dsp:spPr>
        <a:xfrm>
          <a:off x="266835" y="128062"/>
          <a:ext cx="4473312" cy="4608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1">
            <a:lnSpc>
              <a:spcPct val="90000"/>
            </a:lnSpc>
            <a:spcBef>
              <a:spcPct val="0"/>
            </a:spcBef>
            <a:spcAft>
              <a:spcPct val="35000"/>
            </a:spcAft>
          </a:pPr>
          <a:r>
            <a:rPr lang="fa-IR" sz="1600" b="1" kern="1200" dirty="0">
              <a:cs typeface="B Nazanin" pitchFamily="2" charset="-78"/>
            </a:rPr>
            <a:t>راهبردهای اجتماعی</a:t>
          </a:r>
        </a:p>
      </dsp:txBody>
      <dsp:txXfrm>
        <a:off x="266835" y="128062"/>
        <a:ext cx="4473312" cy="460800"/>
      </dsp:txXfrm>
    </dsp:sp>
    <dsp:sp modelId="{096BFBE8-981A-4FDC-B0AF-E5D88C0157BF}">
      <dsp:nvSpPr>
        <dsp:cNvPr id="0" name=""/>
        <dsp:cNvSpPr/>
      </dsp:nvSpPr>
      <dsp:spPr>
        <a:xfrm>
          <a:off x="266835" y="588862"/>
          <a:ext cx="4473312" cy="471042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استفاده از ظرفیت­های مهاجران پیشین</a:t>
          </a:r>
          <a:endParaRPr lang="fa-IR"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بهره­گیری از اقشار مختلف فرهنگی و خبرگان روستایی در زمینه توسعه فرهنگی روستا.</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توانمندسازی زنان روستایی و دخالت دادن آنان در مسائل مختلف روستا.</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توجه به سنت­ها و عقاید مذهبی مردم در جهت </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تقویت اعتماد اجتماعی</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تقویت ارتباطات خویشاوندی و قومی</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جلوگیری از مهاجرت جوانان روستایی به شهر و توجه صرف به مهاجرت معکوس</a:t>
          </a:r>
          <a:endParaRPr lang="en-US" sz="1600" b="1" kern="1200" dirty="0">
            <a:cs typeface="B Nazanin" pitchFamily="2" charset="-78"/>
          </a:endParaRPr>
        </a:p>
      </dsp:txBody>
      <dsp:txXfrm>
        <a:off x="266835" y="588862"/>
        <a:ext cx="4473312" cy="4710420"/>
      </dsp:txXfrm>
    </dsp:sp>
    <dsp:sp modelId="{B47B87C6-6501-43E3-8BCB-D0752D4FA99D}">
      <dsp:nvSpPr>
        <dsp:cNvPr id="0" name=""/>
        <dsp:cNvSpPr/>
      </dsp:nvSpPr>
      <dsp:spPr>
        <a:xfrm>
          <a:off x="4947172" y="128062"/>
          <a:ext cx="4473312" cy="46080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1">
            <a:lnSpc>
              <a:spcPct val="90000"/>
            </a:lnSpc>
            <a:spcBef>
              <a:spcPct val="0"/>
            </a:spcBef>
            <a:spcAft>
              <a:spcPct val="35000"/>
            </a:spcAft>
          </a:pPr>
          <a:r>
            <a:rPr lang="fa-IR" sz="1600" b="1" kern="1200" dirty="0">
              <a:cs typeface="B Nazanin" pitchFamily="2" charset="-78"/>
            </a:rPr>
            <a:t>سیاست های  اجتماعی</a:t>
          </a:r>
        </a:p>
      </dsp:txBody>
      <dsp:txXfrm>
        <a:off x="4947172" y="128062"/>
        <a:ext cx="4473312" cy="460800"/>
      </dsp:txXfrm>
    </dsp:sp>
    <dsp:sp modelId="{02189D2C-FB2A-4388-BC86-E982BE8BA4DE}">
      <dsp:nvSpPr>
        <dsp:cNvPr id="0" name=""/>
        <dsp:cNvSpPr/>
      </dsp:nvSpPr>
      <dsp:spPr>
        <a:xfrm>
          <a:off x="4947172" y="588862"/>
          <a:ext cx="4473312" cy="4710420"/>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توانمندسازی روستائیان از طریق آموزش و مشارکت در امور مستمر و مداوم بودن تولید با استفاده از توان و دانش بومی روستائیان.</a:t>
          </a:r>
          <a:endParaRPr lang="fa-IR"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افزایش امنیت اجتماعی برای حضور زنان اجتماع و فعالیت آنان در زمینه های مختلف در سطح روستا.</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تشویق به شرکت زنان در انتخاب شوراهای اسلامی و دهیار</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استفاده از مهارت­های اجتماعی روستاییان در جهت توسعه مشاغل کارآفرینی</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افزایش نوع دوستی و همیاری جامعه</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ایجاد زمینه های لازم برای بسترسازی تعهد به منافع ملی و اجتماعی.</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افزایش نقش شبکه های مجازی و شبکه­های اجتماعی در توسعه و بازاریابی تولیدات و توسعه فرهنگی.</a:t>
          </a:r>
          <a:endParaRPr lang="en-US" sz="1600" b="1" kern="1200" dirty="0">
            <a:cs typeface="B Nazanin" pitchFamily="2" charset="-78"/>
          </a:endParaRPr>
        </a:p>
        <a:p>
          <a:pPr marL="171450" lvl="1" indent="-171450" algn="r" defTabSz="711200" rtl="1">
            <a:lnSpc>
              <a:spcPct val="90000"/>
            </a:lnSpc>
            <a:spcBef>
              <a:spcPct val="0"/>
            </a:spcBef>
            <a:spcAft>
              <a:spcPct val="15000"/>
            </a:spcAft>
            <a:buChar char="••"/>
          </a:pPr>
          <a:r>
            <a:rPr lang="ar-SA" sz="1600" b="1" kern="1200" dirty="0" smtClean="0">
              <a:cs typeface="B Nazanin" pitchFamily="2" charset="-78"/>
            </a:rPr>
            <a:t>جذب نوآوری و انتقال دانش فنی</a:t>
          </a:r>
          <a:endParaRPr lang="en-US" sz="1600" b="1" kern="1200" dirty="0">
            <a:cs typeface="B Nazanin" pitchFamily="2" charset="-78"/>
          </a:endParaRPr>
        </a:p>
      </dsp:txBody>
      <dsp:txXfrm>
        <a:off x="4947172" y="588862"/>
        <a:ext cx="4473312" cy="47104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6C776-31C4-4F3B-A0D5-9C3D169C1A58}">
      <dsp:nvSpPr>
        <dsp:cNvPr id="0" name=""/>
        <dsp:cNvSpPr/>
      </dsp:nvSpPr>
      <dsp:spPr>
        <a:xfrm>
          <a:off x="209666" y="101397"/>
          <a:ext cx="4473312" cy="46283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1">
            <a:lnSpc>
              <a:spcPct val="90000"/>
            </a:lnSpc>
            <a:spcBef>
              <a:spcPct val="0"/>
            </a:spcBef>
            <a:spcAft>
              <a:spcPct val="35000"/>
            </a:spcAft>
          </a:pPr>
          <a:r>
            <a:rPr lang="fa-IR" sz="1600" b="1" kern="1200" dirty="0">
              <a:cs typeface="B Nazanin" pitchFamily="2" charset="-78"/>
            </a:rPr>
            <a:t>راهبردهای گردشگری</a:t>
          </a:r>
        </a:p>
      </dsp:txBody>
      <dsp:txXfrm>
        <a:off x="209666" y="101397"/>
        <a:ext cx="4473312" cy="462832"/>
      </dsp:txXfrm>
    </dsp:sp>
    <dsp:sp modelId="{096BFBE8-981A-4FDC-B0AF-E5D88C0157BF}">
      <dsp:nvSpPr>
        <dsp:cNvPr id="0" name=""/>
        <dsp:cNvSpPr/>
      </dsp:nvSpPr>
      <dsp:spPr>
        <a:xfrm>
          <a:off x="209666" y="564230"/>
          <a:ext cx="4473312" cy="476171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1">
            <a:lnSpc>
              <a:spcPct val="90000"/>
            </a:lnSpc>
            <a:spcBef>
              <a:spcPct val="0"/>
            </a:spcBef>
            <a:spcAft>
              <a:spcPct val="15000"/>
            </a:spcAft>
            <a:buChar char="••"/>
          </a:pPr>
          <a:r>
            <a:rPr lang="ar-SA" sz="1300" b="1" kern="1200" smtClean="0">
              <a:cs typeface="B Nazanin" pitchFamily="2" charset="-78"/>
            </a:rPr>
            <a:t>اعتماد سازی روستاییان به گردشگران ورودی.</a:t>
          </a:r>
          <a:endParaRPr lang="fa-IR"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بسترسازی برای جذب و جلب سرمایه های بخش غیردولتی در فعالیتهای گردشگری و</a:t>
          </a:r>
          <a:r>
            <a:rPr lang="fa-IR" sz="1300" b="1" kern="1200" dirty="0" smtClean="0">
              <a:cs typeface="B Nazanin" pitchFamily="2" charset="-78"/>
            </a:rPr>
            <a:t> </a:t>
          </a:r>
          <a:r>
            <a:rPr lang="ar-SA" sz="1300" b="1" kern="1200" dirty="0" smtClean="0">
              <a:cs typeface="B Nazanin" pitchFamily="2" charset="-78"/>
            </a:rPr>
            <a:t>صنایع دستی.</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توسعه فعالیت های آموزشی مربوط به گردشگری، هنرهای دستی و صنایع دستی منطقه.</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فراهم سازی شرایط لازم برای گسترش نوین گردشگری برای توسعه کسب و ک</a:t>
          </a:r>
          <a:r>
            <a:rPr lang="fa-IR" sz="1300" b="1" kern="1200" dirty="0" smtClean="0">
              <a:cs typeface="B Nazanin" pitchFamily="2" charset="-78"/>
            </a:rPr>
            <a:t>ا</a:t>
          </a:r>
          <a:r>
            <a:rPr lang="ar-SA" sz="1300" b="1" kern="1200" dirty="0" smtClean="0">
              <a:cs typeface="B Nazanin" pitchFamily="2" charset="-78"/>
            </a:rPr>
            <a:t>رهای کوچک و فعالیت های اقتصادی</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smtClean="0">
              <a:cs typeface="B Nazanin" pitchFamily="2" charset="-78"/>
            </a:rPr>
            <a:t>ترغیب افراد بومی جهت توسعه اقتصادی روستاهای هدف و نمونه گردشگری.</a:t>
          </a:r>
          <a:endParaRPr lang="en-US" sz="1300" b="1" kern="1200" dirty="0">
            <a:cs typeface="B Nazanin" pitchFamily="2" charset="-78"/>
          </a:endParaRPr>
        </a:p>
      </dsp:txBody>
      <dsp:txXfrm>
        <a:off x="209666" y="564230"/>
        <a:ext cx="4473312" cy="4761717"/>
      </dsp:txXfrm>
    </dsp:sp>
    <dsp:sp modelId="{B47B87C6-6501-43E3-8BCB-D0752D4FA99D}">
      <dsp:nvSpPr>
        <dsp:cNvPr id="0" name=""/>
        <dsp:cNvSpPr/>
      </dsp:nvSpPr>
      <dsp:spPr>
        <a:xfrm>
          <a:off x="4851890" y="101397"/>
          <a:ext cx="4473312" cy="462832"/>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lvl="0" algn="ctr" defTabSz="577850" rtl="1">
            <a:lnSpc>
              <a:spcPct val="90000"/>
            </a:lnSpc>
            <a:spcBef>
              <a:spcPct val="0"/>
            </a:spcBef>
            <a:spcAft>
              <a:spcPct val="35000"/>
            </a:spcAft>
          </a:pPr>
          <a:r>
            <a:rPr lang="fa-IR" sz="1300" b="1" kern="1200" dirty="0">
              <a:cs typeface="B Nazanin" pitchFamily="2" charset="-78"/>
            </a:rPr>
            <a:t>سیاست های گردشگری</a:t>
          </a:r>
        </a:p>
      </dsp:txBody>
      <dsp:txXfrm>
        <a:off x="4851890" y="101397"/>
        <a:ext cx="4473312" cy="462832"/>
      </dsp:txXfrm>
    </dsp:sp>
    <dsp:sp modelId="{02189D2C-FB2A-4388-BC86-E982BE8BA4DE}">
      <dsp:nvSpPr>
        <dsp:cNvPr id="0" name=""/>
        <dsp:cNvSpPr/>
      </dsp:nvSpPr>
      <dsp:spPr>
        <a:xfrm>
          <a:off x="4851890" y="564230"/>
          <a:ext cx="4473312" cy="4761717"/>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استفاده از نیروی کار بومی برای ایجاد اشتغال جهت صرفه اقتصادی در بخش گردشگری</a:t>
          </a:r>
          <a:endParaRPr lang="fa-IR"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ایجاد تأسیسات زیربنایی در محدوده های مهم توریستی، ییلاقی</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احیا و تولید صنایع دستی بومی برای عرضه به گردشگران؛</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توجّه به دسترسی مطلوب گردشگران به جاذبه‏های گردشگری روستا با گسترش راه‌های آسفالته و استاندارد با هماهنگی ارگان‏ها و سازمان‏های مربوط به حمل‌ونقل جادّه‏ای؛</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تجهیز و تقویت زیرساخت‏های حمل‌ونقل اعم از نوسازی ناوگان حمل‌ونقل جادّه‏ای، توسعة راه‌های آسفالته و مطلوب؛</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معرّفی جاذبه‏های گردشگری این روستا با چاپ، انتشار، تهیة بروشور، تهیة فیلم‏های مستند و ...؛</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تجهیز جاذبه‏های گردشگری با سطوحی استاندارد از خدمات بهداشتی، درمانی، حمل‌ونقل، پشتیبانی، اطّلاع‏رسانی و ...؛</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برگزاری کارگاه‏های آموزشی برای روستاییان و آموزش‏های مرتبط برای تعامل با گردشگران؛</a:t>
          </a:r>
          <a:endParaRPr lang="en-US" sz="1300" b="1" kern="1200" dirty="0">
            <a:cs typeface="B Nazanin" pitchFamily="2" charset="-78"/>
          </a:endParaRPr>
        </a:p>
        <a:p>
          <a:pPr marL="114300" lvl="1" indent="-114300" algn="just" defTabSz="577850" rtl="1">
            <a:lnSpc>
              <a:spcPct val="90000"/>
            </a:lnSpc>
            <a:spcBef>
              <a:spcPct val="0"/>
            </a:spcBef>
            <a:spcAft>
              <a:spcPct val="15000"/>
            </a:spcAft>
            <a:buChar char="••"/>
          </a:pPr>
          <a:r>
            <a:rPr lang="ar-SA" sz="1300" b="1" kern="1200" dirty="0" smtClean="0">
              <a:cs typeface="B Nazanin" pitchFamily="2" charset="-78"/>
            </a:rPr>
            <a:t>ایجاد بازارهای روزانه و هفتگی برای سایر تولیدهای روستایی شامل صنایع دستی، گیاهان دارویی، فرآورده‏های دامی و ... در فصول ورود گردشگران برای کسب درآمد و ایجاد اشتغال برای افراد بومی؛</a:t>
          </a:r>
          <a:endParaRPr lang="en-US" sz="1300" b="1" kern="1200" dirty="0">
            <a:cs typeface="B Nazanin" pitchFamily="2" charset="-78"/>
          </a:endParaRPr>
        </a:p>
      </dsp:txBody>
      <dsp:txXfrm>
        <a:off x="4851890" y="564230"/>
        <a:ext cx="4473312" cy="476171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FA69B-E3EB-48EA-90B5-7FFB821F8C76}">
      <dsp:nvSpPr>
        <dsp:cNvPr id="0" name=""/>
        <dsp:cNvSpPr/>
      </dsp:nvSpPr>
      <dsp:spPr>
        <a:xfrm rot="5400000">
          <a:off x="245107" y="2889675"/>
          <a:ext cx="718895" cy="119622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05AC3-AD4D-4F44-8DEE-D223DA40D7B2}">
      <dsp:nvSpPr>
        <dsp:cNvPr id="0" name=""/>
        <dsp:cNvSpPr/>
      </dsp:nvSpPr>
      <dsp:spPr>
        <a:xfrm>
          <a:off x="125106" y="3247089"/>
          <a:ext cx="1079959"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ar-BH" sz="1500" kern="1200" dirty="0" smtClean="0">
              <a:cs typeface="B Titr" pitchFamily="2" charset="-78"/>
            </a:rPr>
            <a:t>اجرای طرح های آبخیزداری و مدیریت آب های جاری</a:t>
          </a:r>
          <a:endParaRPr lang="fa-IR" sz="1500" kern="1200" dirty="0">
            <a:cs typeface="B Titr" pitchFamily="2" charset="-78"/>
          </a:endParaRPr>
        </a:p>
      </dsp:txBody>
      <dsp:txXfrm>
        <a:off x="125106" y="3247089"/>
        <a:ext cx="1079959" cy="946648"/>
      </dsp:txXfrm>
    </dsp:sp>
    <dsp:sp modelId="{DA503596-D7CA-4339-8DFD-E237349CA02F}">
      <dsp:nvSpPr>
        <dsp:cNvPr id="0" name=""/>
        <dsp:cNvSpPr/>
      </dsp:nvSpPr>
      <dsp:spPr>
        <a:xfrm>
          <a:off x="1001300" y="2801608"/>
          <a:ext cx="203766" cy="203766"/>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D5710E-06D8-4DF9-B9D2-F941B303427E}">
      <dsp:nvSpPr>
        <dsp:cNvPr id="0" name=""/>
        <dsp:cNvSpPr/>
      </dsp:nvSpPr>
      <dsp:spPr>
        <a:xfrm rot="5400000">
          <a:off x="1583726" y="2562525"/>
          <a:ext cx="718895" cy="119622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87481-FF7A-4667-BC2B-D6266A1C2B9B}">
      <dsp:nvSpPr>
        <dsp:cNvPr id="0" name=""/>
        <dsp:cNvSpPr/>
      </dsp:nvSpPr>
      <dsp:spPr>
        <a:xfrm>
          <a:off x="1328524" y="2919939"/>
          <a:ext cx="1350360"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ar-BH" sz="1500" kern="1200" dirty="0" smtClean="0">
              <a:cs typeface="B Titr" pitchFamily="2" charset="-78"/>
            </a:rPr>
            <a:t>ایجاد صنایع تبدیلی و تکمیلی فرآوری محصولات زراعی، باغی و دامی</a:t>
          </a:r>
          <a:endParaRPr lang="en-US" sz="1500" kern="1200" dirty="0" smtClean="0">
            <a:cs typeface="B Titr" pitchFamily="2" charset="-78"/>
          </a:endParaRPr>
        </a:p>
        <a:p>
          <a:pPr lvl="0" algn="l" defTabSz="666750" rtl="1">
            <a:lnSpc>
              <a:spcPct val="90000"/>
            </a:lnSpc>
            <a:spcBef>
              <a:spcPct val="0"/>
            </a:spcBef>
            <a:spcAft>
              <a:spcPct val="35000"/>
            </a:spcAft>
          </a:pPr>
          <a:endParaRPr lang="fa-IR" sz="1500" kern="1200" dirty="0">
            <a:cs typeface="B Titr" pitchFamily="2" charset="-78"/>
          </a:endParaRPr>
        </a:p>
      </dsp:txBody>
      <dsp:txXfrm>
        <a:off x="1328524" y="2919939"/>
        <a:ext cx="1350360" cy="946648"/>
      </dsp:txXfrm>
    </dsp:sp>
    <dsp:sp modelId="{5EED22F5-DA66-402A-8D3E-C955B5612AB6}">
      <dsp:nvSpPr>
        <dsp:cNvPr id="0" name=""/>
        <dsp:cNvSpPr/>
      </dsp:nvSpPr>
      <dsp:spPr>
        <a:xfrm>
          <a:off x="2339918" y="2474457"/>
          <a:ext cx="203766" cy="203766"/>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0CD51-64BB-4BAE-B1CB-DA25F821769D}">
      <dsp:nvSpPr>
        <dsp:cNvPr id="0" name=""/>
        <dsp:cNvSpPr/>
      </dsp:nvSpPr>
      <dsp:spPr>
        <a:xfrm rot="5400000">
          <a:off x="2889271" y="2235374"/>
          <a:ext cx="718895" cy="1196226"/>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60738-C1D5-49E2-BB23-17672CE8959B}">
      <dsp:nvSpPr>
        <dsp:cNvPr id="0" name=""/>
        <dsp:cNvSpPr/>
      </dsp:nvSpPr>
      <dsp:spPr>
        <a:xfrm>
          <a:off x="2769269" y="2592788"/>
          <a:ext cx="1079959"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ar-BH" sz="1500" kern="1200" dirty="0" smtClean="0">
              <a:effectLst/>
              <a:cs typeface="B Titr" pitchFamily="2" charset="-78"/>
            </a:rPr>
            <a:t>بازاریابی محصولات تولیدی در سطح محلی، منطقه</a:t>
          </a:r>
          <a:r>
            <a:rPr lang="fa-IR" sz="1500" kern="1200" dirty="0" smtClean="0">
              <a:effectLst/>
              <a:cs typeface="B Titr" pitchFamily="2" charset="-78"/>
            </a:rPr>
            <a:t> </a:t>
          </a:r>
          <a:r>
            <a:rPr lang="ar-BH" sz="1500" kern="1200" dirty="0" smtClean="0">
              <a:effectLst/>
              <a:cs typeface="B Titr" pitchFamily="2" charset="-78"/>
            </a:rPr>
            <a:t>ای و ملی و تنوع بخشی </a:t>
          </a:r>
          <a:endParaRPr lang="fa-IR" sz="1500" kern="1200" dirty="0">
            <a:cs typeface="B Titr" pitchFamily="2" charset="-78"/>
          </a:endParaRPr>
        </a:p>
      </dsp:txBody>
      <dsp:txXfrm>
        <a:off x="2769269" y="2592788"/>
        <a:ext cx="1079959" cy="946648"/>
      </dsp:txXfrm>
    </dsp:sp>
    <dsp:sp modelId="{55F2E80D-8217-449A-84B2-8FF328A52B70}">
      <dsp:nvSpPr>
        <dsp:cNvPr id="0" name=""/>
        <dsp:cNvSpPr/>
      </dsp:nvSpPr>
      <dsp:spPr>
        <a:xfrm>
          <a:off x="3645463" y="2147307"/>
          <a:ext cx="203766" cy="203766"/>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893C4-1A75-4307-BD42-6CB582907442}">
      <dsp:nvSpPr>
        <dsp:cNvPr id="0" name=""/>
        <dsp:cNvSpPr/>
      </dsp:nvSpPr>
      <dsp:spPr>
        <a:xfrm rot="5400000">
          <a:off x="4211353" y="1908224"/>
          <a:ext cx="718895" cy="1196226"/>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616E07-5CF4-4C85-97C4-C103FE3591C6}">
      <dsp:nvSpPr>
        <dsp:cNvPr id="0" name=""/>
        <dsp:cNvSpPr/>
      </dsp:nvSpPr>
      <dsp:spPr>
        <a:xfrm>
          <a:off x="4091351" y="2265638"/>
          <a:ext cx="1079959"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fa-IR" sz="1500" kern="1200" dirty="0">
              <a:cs typeface="B Titr" pitchFamily="2" charset="-78"/>
            </a:rPr>
            <a:t>توسعه فعالیت های کسب و کار </a:t>
          </a:r>
          <a:r>
            <a:rPr lang="fa-IR" sz="1500" kern="1200" dirty="0" smtClean="0">
              <a:cs typeface="B Titr" pitchFamily="2" charset="-78"/>
            </a:rPr>
            <a:t>خرد  کوچک روستایی</a:t>
          </a:r>
          <a:endParaRPr lang="fa-IR" sz="1500" kern="1200" dirty="0">
            <a:cs typeface="B Titr" pitchFamily="2" charset="-78"/>
          </a:endParaRPr>
        </a:p>
      </dsp:txBody>
      <dsp:txXfrm>
        <a:off x="4091351" y="2265638"/>
        <a:ext cx="1079959" cy="946648"/>
      </dsp:txXfrm>
    </dsp:sp>
    <dsp:sp modelId="{59AEAB97-A416-4EAB-9125-77A955A86ABF}">
      <dsp:nvSpPr>
        <dsp:cNvPr id="0" name=""/>
        <dsp:cNvSpPr/>
      </dsp:nvSpPr>
      <dsp:spPr>
        <a:xfrm>
          <a:off x="4967545" y="1820156"/>
          <a:ext cx="203766" cy="203766"/>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67BB0-B953-4556-9231-105F5A73075E}">
      <dsp:nvSpPr>
        <dsp:cNvPr id="0" name=""/>
        <dsp:cNvSpPr/>
      </dsp:nvSpPr>
      <dsp:spPr>
        <a:xfrm rot="5400000">
          <a:off x="5533435" y="1581073"/>
          <a:ext cx="718895" cy="1196226"/>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F8C66A-5120-4EB9-981C-A4B86EEDA4BD}">
      <dsp:nvSpPr>
        <dsp:cNvPr id="0" name=""/>
        <dsp:cNvSpPr/>
      </dsp:nvSpPr>
      <dsp:spPr>
        <a:xfrm>
          <a:off x="5413433" y="1938487"/>
          <a:ext cx="1079959"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ar-BH" sz="1500" kern="1200" dirty="0" smtClean="0">
              <a:cs typeface="B Titr" pitchFamily="2" charset="-78"/>
            </a:rPr>
            <a:t>آموزش روستاییان در زمینه افزایش کیفیت محیطی و اشتغال پایدار</a:t>
          </a:r>
          <a:endParaRPr lang="fa-IR" sz="1500" kern="1200" dirty="0">
            <a:cs typeface="B Titr" pitchFamily="2" charset="-78"/>
          </a:endParaRPr>
        </a:p>
      </dsp:txBody>
      <dsp:txXfrm>
        <a:off x="5413433" y="1938487"/>
        <a:ext cx="1079959" cy="946648"/>
      </dsp:txXfrm>
    </dsp:sp>
    <dsp:sp modelId="{0F4E5A68-CEA9-4A7F-8783-D6EF07E78FBE}">
      <dsp:nvSpPr>
        <dsp:cNvPr id="0" name=""/>
        <dsp:cNvSpPr/>
      </dsp:nvSpPr>
      <dsp:spPr>
        <a:xfrm>
          <a:off x="6289627" y="1493006"/>
          <a:ext cx="203766" cy="203766"/>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CDDD3-CBC7-4EAB-A7C5-C59F3A4BB066}">
      <dsp:nvSpPr>
        <dsp:cNvPr id="0" name=""/>
        <dsp:cNvSpPr/>
      </dsp:nvSpPr>
      <dsp:spPr>
        <a:xfrm rot="5400000">
          <a:off x="6921283" y="1253923"/>
          <a:ext cx="718895" cy="1196226"/>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CB67E8-D506-445C-B9EE-2165552445EE}">
      <dsp:nvSpPr>
        <dsp:cNvPr id="0" name=""/>
        <dsp:cNvSpPr/>
      </dsp:nvSpPr>
      <dsp:spPr>
        <a:xfrm>
          <a:off x="6616851" y="1611337"/>
          <a:ext cx="1448820"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ar-BH" sz="1500" kern="1200" dirty="0" smtClean="0">
              <a:cs typeface="B Titr" pitchFamily="2" charset="-78"/>
            </a:rPr>
            <a:t>ایمن</a:t>
          </a:r>
          <a:r>
            <a:rPr lang="fa-IR" sz="1500" kern="1200" dirty="0" smtClean="0">
              <a:cs typeface="B Titr" pitchFamily="2" charset="-78"/>
            </a:rPr>
            <a:t> </a:t>
          </a:r>
          <a:r>
            <a:rPr lang="ar-BH" sz="1500" kern="1200" dirty="0" smtClean="0">
              <a:cs typeface="B Titr" pitchFamily="2" charset="-78"/>
            </a:rPr>
            <a:t>سازی شبکه مخابرات و ایجاد اینترنت پرسرعت و استفاده از فناوری اطلاعات و ارتباطات در زنجیره عرضه و ارزش محصولات تولیدی</a:t>
          </a:r>
          <a:endParaRPr lang="fa-IR" sz="1500" kern="1200" dirty="0">
            <a:cs typeface="B Titr" pitchFamily="2" charset="-78"/>
          </a:endParaRPr>
        </a:p>
      </dsp:txBody>
      <dsp:txXfrm>
        <a:off x="6616851" y="1611337"/>
        <a:ext cx="1448820" cy="946648"/>
      </dsp:txXfrm>
    </dsp:sp>
    <dsp:sp modelId="{90AC98D6-6E28-4DB9-B109-78E48372E1D7}">
      <dsp:nvSpPr>
        <dsp:cNvPr id="0" name=""/>
        <dsp:cNvSpPr/>
      </dsp:nvSpPr>
      <dsp:spPr>
        <a:xfrm>
          <a:off x="7677476" y="1165855"/>
          <a:ext cx="203766" cy="203766"/>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79D59-0B3B-4D72-ABB8-DC795E727519}">
      <dsp:nvSpPr>
        <dsp:cNvPr id="0" name=""/>
        <dsp:cNvSpPr/>
      </dsp:nvSpPr>
      <dsp:spPr>
        <a:xfrm rot="5400000">
          <a:off x="8177599" y="926772"/>
          <a:ext cx="718895" cy="1196226"/>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422E57-71D3-4676-8A8E-1613648E2832}">
      <dsp:nvSpPr>
        <dsp:cNvPr id="0" name=""/>
        <dsp:cNvSpPr/>
      </dsp:nvSpPr>
      <dsp:spPr>
        <a:xfrm>
          <a:off x="8057597" y="1284186"/>
          <a:ext cx="1079959" cy="946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ctr" defTabSz="666750" rtl="1">
            <a:lnSpc>
              <a:spcPct val="90000"/>
            </a:lnSpc>
            <a:spcBef>
              <a:spcPct val="0"/>
            </a:spcBef>
            <a:spcAft>
              <a:spcPct val="35000"/>
            </a:spcAft>
          </a:pPr>
          <a:r>
            <a:rPr lang="fa-IR" sz="1500" kern="1200" dirty="0">
              <a:cs typeface="B Titr" pitchFamily="2" charset="-78"/>
            </a:rPr>
            <a:t>فرآوری محصولات باغی با برند </a:t>
          </a:r>
          <a:r>
            <a:rPr lang="fa-IR" sz="1500" kern="1200" dirty="0" smtClean="0">
              <a:cs typeface="B Titr" pitchFamily="2" charset="-78"/>
            </a:rPr>
            <a:t>سازی محصول انگور</a:t>
          </a:r>
          <a:endParaRPr lang="fa-IR" sz="1500" kern="1200" dirty="0">
            <a:cs typeface="B Titr" pitchFamily="2" charset="-78"/>
          </a:endParaRPr>
        </a:p>
      </dsp:txBody>
      <dsp:txXfrm>
        <a:off x="8057597" y="1284186"/>
        <a:ext cx="1079959" cy="946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473DE-D73C-43A3-BA54-D63EDE3C45E4}">
      <dsp:nvSpPr>
        <dsp:cNvPr id="0" name=""/>
        <dsp:cNvSpPr/>
      </dsp:nvSpPr>
      <dsp:spPr>
        <a:xfrm>
          <a:off x="1701484" y="1228931"/>
          <a:ext cx="3061549" cy="306154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a-IR" sz="2400" b="1" kern="1200" dirty="0" smtClean="0">
              <a:solidFill>
                <a:schemeClr val="bg1"/>
              </a:solidFill>
              <a:cs typeface="B Nazanin" panose="00000400000000000000" pitchFamily="2" charset="-78"/>
            </a:rPr>
            <a:t>زیست محیطی (آب و خاک)</a:t>
          </a:r>
          <a:endParaRPr lang="en-US" sz="2400" b="1" kern="1200" dirty="0">
            <a:solidFill>
              <a:schemeClr val="bg1"/>
            </a:solidFill>
            <a:cs typeface="B Nazanin" panose="00000400000000000000" pitchFamily="2" charset="-78"/>
          </a:endParaRPr>
        </a:p>
      </dsp:txBody>
      <dsp:txXfrm>
        <a:off x="2149837" y="1677284"/>
        <a:ext cx="2164843" cy="2164843"/>
      </dsp:txXfrm>
    </dsp:sp>
    <dsp:sp modelId="{C13490F6-C0A7-4E53-9045-6620D6C67C24}">
      <dsp:nvSpPr>
        <dsp:cNvPr id="0" name=""/>
        <dsp:cNvSpPr/>
      </dsp:nvSpPr>
      <dsp:spPr>
        <a:xfrm>
          <a:off x="2466871" y="546"/>
          <a:ext cx="1530774" cy="153077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rtl="1">
            <a:lnSpc>
              <a:spcPct val="90000"/>
            </a:lnSpc>
            <a:spcBef>
              <a:spcPct val="0"/>
            </a:spcBef>
            <a:spcAft>
              <a:spcPct val="35000"/>
            </a:spcAft>
          </a:pPr>
          <a:r>
            <a:rPr lang="ar-SA" sz="1100" kern="1200" dirty="0" smtClean="0">
              <a:effectLst/>
              <a:cs typeface="B Nazanin" panose="00000400000000000000" pitchFamily="2" charset="-78"/>
            </a:rPr>
            <a:t>کیفیت پایین آب در برخی روستاها</a:t>
          </a:r>
          <a:endParaRPr lang="en-US" sz="1100" b="1" kern="1200" dirty="0">
            <a:solidFill>
              <a:schemeClr val="accent1">
                <a:lumMod val="75000"/>
              </a:schemeClr>
            </a:solidFill>
            <a:cs typeface="B Nazanin" panose="00000400000000000000" pitchFamily="2" charset="-78"/>
          </a:endParaRPr>
        </a:p>
      </dsp:txBody>
      <dsp:txXfrm>
        <a:off x="2691048" y="224723"/>
        <a:ext cx="1082420" cy="1082420"/>
      </dsp:txXfrm>
    </dsp:sp>
    <dsp:sp modelId="{E0DCCEDC-676E-475B-A0B8-DD26A250DF11}">
      <dsp:nvSpPr>
        <dsp:cNvPr id="0" name=""/>
        <dsp:cNvSpPr/>
      </dsp:nvSpPr>
      <dsp:spPr>
        <a:xfrm>
          <a:off x="3876681" y="584508"/>
          <a:ext cx="1530774" cy="153077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قرارگیری سازه­ها در مسیل­ها در برخی روستاها و نبود سیل بند برای مهار سیل در زمان بحران </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4100858" y="808685"/>
        <a:ext cx="1082420" cy="1082420"/>
      </dsp:txXfrm>
    </dsp:sp>
    <dsp:sp modelId="{C49903D7-E0B9-41D5-BE41-F65BE9D12512}">
      <dsp:nvSpPr>
        <dsp:cNvPr id="0" name=""/>
        <dsp:cNvSpPr/>
      </dsp:nvSpPr>
      <dsp:spPr>
        <a:xfrm>
          <a:off x="4460644" y="1994319"/>
          <a:ext cx="1530774" cy="153077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آلودگی منطقه به دلیل هدایت فاضلاب‌های سطحی شهر و روستا</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4684821" y="2218496"/>
        <a:ext cx="1082420" cy="1082420"/>
      </dsp:txXfrm>
    </dsp:sp>
    <dsp:sp modelId="{0646F704-500C-4364-B0A6-738A50B2B77B}">
      <dsp:nvSpPr>
        <dsp:cNvPr id="0" name=""/>
        <dsp:cNvSpPr/>
      </dsp:nvSpPr>
      <dsp:spPr>
        <a:xfrm>
          <a:off x="3876681" y="3404129"/>
          <a:ext cx="1530774" cy="1530774"/>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محدودیت استفاده از مراتع از طرف منابع طبیعی</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4100858" y="3628306"/>
        <a:ext cx="1082420" cy="1082420"/>
      </dsp:txXfrm>
    </dsp:sp>
    <dsp:sp modelId="{A75D7D77-33CA-4BEF-810A-C4160E014F02}">
      <dsp:nvSpPr>
        <dsp:cNvPr id="0" name=""/>
        <dsp:cNvSpPr/>
      </dsp:nvSpPr>
      <dsp:spPr>
        <a:xfrm>
          <a:off x="2466871" y="3988091"/>
          <a:ext cx="1530774" cy="153077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نبود مکان مناسب برای دفع زباله و رها شدن زباله در اطراف روستاها</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2691048" y="4212268"/>
        <a:ext cx="1082420" cy="1082420"/>
      </dsp:txXfrm>
    </dsp:sp>
    <dsp:sp modelId="{765A6CEB-913C-40A3-893F-2895BF83587D}">
      <dsp:nvSpPr>
        <dsp:cNvPr id="0" name=""/>
        <dsp:cNvSpPr/>
      </dsp:nvSpPr>
      <dsp:spPr>
        <a:xfrm>
          <a:off x="1057061" y="3404129"/>
          <a:ext cx="1530774" cy="153077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ساخت و ساز در زمین­های مرغوب کشاورزی پیرامون روستاها</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1281238" y="3628306"/>
        <a:ext cx="1082420" cy="1082420"/>
      </dsp:txXfrm>
    </dsp:sp>
    <dsp:sp modelId="{A3852A96-CABF-41C3-BE27-6AED99A663FC}">
      <dsp:nvSpPr>
        <dsp:cNvPr id="0" name=""/>
        <dsp:cNvSpPr/>
      </dsp:nvSpPr>
      <dsp:spPr>
        <a:xfrm>
          <a:off x="473098" y="1994319"/>
          <a:ext cx="1530774" cy="153077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dirty="0" smtClean="0">
              <a:effectLst/>
              <a:cs typeface="B Nazanin" panose="00000400000000000000" pitchFamily="2" charset="-78"/>
            </a:rPr>
            <a:t>- بروز خشکسالی و کم آبی و عدم استفاده صحیح از آب </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697275" y="2218496"/>
        <a:ext cx="1082420" cy="1082420"/>
      </dsp:txXfrm>
    </dsp:sp>
    <dsp:sp modelId="{0F630095-87A9-45C3-818A-2092536B7F8A}">
      <dsp:nvSpPr>
        <dsp:cNvPr id="0" name=""/>
        <dsp:cNvSpPr/>
      </dsp:nvSpPr>
      <dsp:spPr>
        <a:xfrm>
          <a:off x="1057061" y="584508"/>
          <a:ext cx="1530774" cy="153077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rtl="1">
            <a:lnSpc>
              <a:spcPct val="90000"/>
            </a:lnSpc>
            <a:spcBef>
              <a:spcPct val="0"/>
            </a:spcBef>
            <a:spcAft>
              <a:spcPct val="35000"/>
            </a:spcAft>
          </a:pPr>
          <a:r>
            <a:rPr lang="ar-SA" sz="1200" kern="1200" smtClean="0">
              <a:effectLst/>
              <a:cs typeface="B Nazanin" panose="00000400000000000000" pitchFamily="2" charset="-78"/>
            </a:rPr>
            <a:t>- عدم تعادل دام و مراتع</a:t>
          </a:r>
          <a:endParaRPr lang="en-US" sz="1200" kern="12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1281238" y="808685"/>
        <a:ext cx="1082420" cy="1082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9515D-19EF-4063-8E9C-80ADA384C600}">
      <dsp:nvSpPr>
        <dsp:cNvPr id="0" name=""/>
        <dsp:cNvSpPr/>
      </dsp:nvSpPr>
      <dsp:spPr>
        <a:xfrm>
          <a:off x="1747558" y="1374041"/>
          <a:ext cx="3423052" cy="342305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fa-IR" sz="3200" b="1" kern="1200" dirty="0" smtClean="0">
              <a:solidFill>
                <a:schemeClr val="tx1"/>
              </a:solidFill>
              <a:cs typeface="B Titr" panose="00000700000000000000" pitchFamily="2" charset="-78"/>
            </a:rPr>
            <a:t>اقتصادی</a:t>
          </a:r>
          <a:endParaRPr lang="en-US" sz="3200" b="1" kern="1200" dirty="0">
            <a:solidFill>
              <a:schemeClr val="tx1"/>
            </a:solidFill>
            <a:cs typeface="B Titr" panose="00000700000000000000" pitchFamily="2" charset="-78"/>
          </a:endParaRPr>
        </a:p>
      </dsp:txBody>
      <dsp:txXfrm>
        <a:off x="2248852" y="1875335"/>
        <a:ext cx="2420464" cy="2420464"/>
      </dsp:txXfrm>
    </dsp:sp>
    <dsp:sp modelId="{BA734B88-BE9C-4C68-B1FB-71DFECF281F1}">
      <dsp:nvSpPr>
        <dsp:cNvPr id="0" name=""/>
        <dsp:cNvSpPr/>
      </dsp:nvSpPr>
      <dsp:spPr>
        <a:xfrm>
          <a:off x="2603321" y="610"/>
          <a:ext cx="1711526" cy="171152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کمبود اشتغال کافی و وجود بیکاری جوانان روستایی</a:t>
          </a:r>
          <a:endParaRPr lang="en-US" sz="1050" b="1" kern="1200" dirty="0">
            <a:solidFill>
              <a:schemeClr val="tx1"/>
            </a:solidFill>
            <a:cs typeface="B Nazanin" panose="00000400000000000000" pitchFamily="2" charset="-78"/>
          </a:endParaRPr>
        </a:p>
      </dsp:txBody>
      <dsp:txXfrm>
        <a:off x="2853968" y="251257"/>
        <a:ext cx="1210232" cy="1210232"/>
      </dsp:txXfrm>
    </dsp:sp>
    <dsp:sp modelId="{89111266-63CC-46E5-B272-BA558FB0F8E8}">
      <dsp:nvSpPr>
        <dsp:cNvPr id="0" name=""/>
        <dsp:cNvSpPr/>
      </dsp:nvSpPr>
      <dsp:spPr>
        <a:xfrm>
          <a:off x="3913608" y="426349"/>
          <a:ext cx="1711526" cy="171152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-کاهش تولیدات کشاورزی به دلیل کمبود آب و بروز خشکسالی</a:t>
          </a:r>
          <a:endParaRPr lang="en-US" sz="1050" b="1" kern="1200" dirty="0">
            <a:solidFill>
              <a:schemeClr val="tx1"/>
            </a:solidFill>
            <a:cs typeface="B Nazanin" panose="00000400000000000000" pitchFamily="2" charset="-78"/>
          </a:endParaRPr>
        </a:p>
      </dsp:txBody>
      <dsp:txXfrm>
        <a:off x="4164255" y="676996"/>
        <a:ext cx="1210232" cy="1210232"/>
      </dsp:txXfrm>
    </dsp:sp>
    <dsp:sp modelId="{AAC537EB-3E1A-4364-988A-A7EC51FBD34C}">
      <dsp:nvSpPr>
        <dsp:cNvPr id="0" name=""/>
        <dsp:cNvSpPr/>
      </dsp:nvSpPr>
      <dsp:spPr>
        <a:xfrm>
          <a:off x="4723410" y="1540946"/>
          <a:ext cx="1711526" cy="171152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-کاهش تعداد دام به جهت افزایش هزینه­های تآمین علوفه و آب </a:t>
          </a:r>
          <a:endParaRPr lang="en-US" sz="1050" b="1" kern="1200" dirty="0">
            <a:solidFill>
              <a:schemeClr val="tx1"/>
            </a:solidFill>
            <a:cs typeface="B Nazanin" panose="00000400000000000000" pitchFamily="2" charset="-78"/>
          </a:endParaRPr>
        </a:p>
      </dsp:txBody>
      <dsp:txXfrm>
        <a:off x="4974057" y="1791593"/>
        <a:ext cx="1210232" cy="1210232"/>
      </dsp:txXfrm>
    </dsp:sp>
    <dsp:sp modelId="{F2594E27-D972-42A9-847D-BAA39A4A436C}">
      <dsp:nvSpPr>
        <dsp:cNvPr id="0" name=""/>
        <dsp:cNvSpPr/>
      </dsp:nvSpPr>
      <dsp:spPr>
        <a:xfrm>
          <a:off x="4723410" y="2918663"/>
          <a:ext cx="1711526" cy="171152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سنتی بودن تولید محصولات کشاورزی و سایر فعالیت ها</a:t>
          </a:r>
          <a:endParaRPr lang="en-US" sz="1050" b="1" kern="1200" dirty="0">
            <a:solidFill>
              <a:schemeClr val="tx1"/>
            </a:solidFill>
            <a:cs typeface="B Nazanin" panose="00000400000000000000" pitchFamily="2" charset="-78"/>
          </a:endParaRPr>
        </a:p>
      </dsp:txBody>
      <dsp:txXfrm>
        <a:off x="4974057" y="3169310"/>
        <a:ext cx="1210232" cy="1210232"/>
      </dsp:txXfrm>
    </dsp:sp>
    <dsp:sp modelId="{879FF13F-DE99-4C77-A194-8FC8F9374FFF}">
      <dsp:nvSpPr>
        <dsp:cNvPr id="0" name=""/>
        <dsp:cNvSpPr/>
      </dsp:nvSpPr>
      <dsp:spPr>
        <a:xfrm>
          <a:off x="3913608" y="4033260"/>
          <a:ext cx="1711526" cy="171152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کمبود منابع مالی در جهت حل مشکلات اقتصادی روستا</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4164255" y="4283907"/>
        <a:ext cx="1210232" cy="1210232"/>
      </dsp:txXfrm>
    </dsp:sp>
    <dsp:sp modelId="{9637A6B4-316F-4AC8-87E6-6C7B151306F7}">
      <dsp:nvSpPr>
        <dsp:cNvPr id="0" name=""/>
        <dsp:cNvSpPr/>
      </dsp:nvSpPr>
      <dsp:spPr>
        <a:xfrm>
          <a:off x="2603321" y="4458999"/>
          <a:ext cx="1711526" cy="171152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عدم توجه به بخش خدمات نوین بازرگانی از جمله تجارت الکترونیک</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2853968" y="4709646"/>
        <a:ext cx="1210232" cy="1210232"/>
      </dsp:txXfrm>
    </dsp:sp>
    <dsp:sp modelId="{A5B8F741-778C-4B77-A7DF-F117AE00DC99}">
      <dsp:nvSpPr>
        <dsp:cNvPr id="0" name=""/>
        <dsp:cNvSpPr/>
      </dsp:nvSpPr>
      <dsp:spPr>
        <a:xfrm>
          <a:off x="1293034" y="4033260"/>
          <a:ext cx="1711526" cy="171152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پایین بودن سطح تنوع فعالیت‌های اقتصادی در سطح بخش</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1543681" y="4283907"/>
        <a:ext cx="1210232" cy="1210232"/>
      </dsp:txXfrm>
    </dsp:sp>
    <dsp:sp modelId="{CC47EAA4-AAF5-4EA6-A41A-1AD89BC093E1}">
      <dsp:nvSpPr>
        <dsp:cNvPr id="0" name=""/>
        <dsp:cNvSpPr/>
      </dsp:nvSpPr>
      <dsp:spPr>
        <a:xfrm>
          <a:off x="483232" y="2918663"/>
          <a:ext cx="1711526" cy="171152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کمبود بودجه دهیاری­ها جهت توسعه روستا و حل مشکلات اقتصادی جامعه محلی</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733879" y="3169310"/>
        <a:ext cx="1210232" cy="1210232"/>
      </dsp:txXfrm>
    </dsp:sp>
    <dsp:sp modelId="{46D3C333-B70B-4F4A-926D-BFD98A98CC6C}">
      <dsp:nvSpPr>
        <dsp:cNvPr id="0" name=""/>
        <dsp:cNvSpPr/>
      </dsp:nvSpPr>
      <dsp:spPr>
        <a:xfrm>
          <a:off x="483232" y="1540946"/>
          <a:ext cx="1711526" cy="171152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مشکل بازاریابی محصولات کشاورزی و نقش پر رنگ دلالان و واسطه‌ها</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733879" y="1791593"/>
        <a:ext cx="1210232" cy="1210232"/>
      </dsp:txXfrm>
    </dsp:sp>
    <dsp:sp modelId="{B9D32873-FDDA-4588-A520-03CCCCF6D3EA}">
      <dsp:nvSpPr>
        <dsp:cNvPr id="0" name=""/>
        <dsp:cNvSpPr/>
      </dsp:nvSpPr>
      <dsp:spPr>
        <a:xfrm>
          <a:off x="1293034" y="426349"/>
          <a:ext cx="1711526" cy="171152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rtl="1">
            <a:lnSpc>
              <a:spcPct val="90000"/>
            </a:lnSpc>
            <a:spcBef>
              <a:spcPct val="0"/>
            </a:spcBef>
            <a:spcAft>
              <a:spcPct val="35000"/>
            </a:spcAft>
          </a:pPr>
          <a:r>
            <a:rPr lang="ar-SA" sz="1050" b="1" kern="1200" dirty="0" smtClean="0">
              <a:solidFill>
                <a:schemeClr val="tx1"/>
              </a:solidFill>
              <a:effectLst/>
              <a:cs typeface="B Nazanin" panose="00000400000000000000" pitchFamily="2" charset="-78"/>
            </a:rPr>
            <a:t>- مشکل ذخیره آب (بندهای انحرافی) و مشکلات تولید محصولات کشاورزی</a:t>
          </a:r>
          <a:endParaRPr lang="en-US" sz="1050" b="1" kern="1200" dirty="0">
            <a:solidFill>
              <a:schemeClr val="tx1"/>
            </a:solidFill>
            <a:effectLst/>
            <a:latin typeface="Times New Roman" panose="02020603050405020304" pitchFamily="18" charset="0"/>
            <a:ea typeface="Times New Roman" panose="02020603050405020304" pitchFamily="18" charset="0"/>
            <a:cs typeface="B Nazanin" panose="00000400000000000000" pitchFamily="2" charset="-78"/>
          </a:endParaRPr>
        </a:p>
      </dsp:txBody>
      <dsp:txXfrm>
        <a:off x="1543681" y="676996"/>
        <a:ext cx="1210232" cy="1210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88621-8AAB-4C6C-880A-361771AFB50C}">
      <dsp:nvSpPr>
        <dsp:cNvPr id="0" name=""/>
        <dsp:cNvSpPr/>
      </dsp:nvSpPr>
      <dsp:spPr>
        <a:xfrm>
          <a:off x="1683468" y="1357207"/>
          <a:ext cx="3381112" cy="338111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fa-IR" sz="3200" b="1" kern="1200" dirty="0" smtClean="0">
              <a:solidFill>
                <a:schemeClr val="bg1"/>
              </a:solidFill>
              <a:cs typeface="B Titr" panose="00000700000000000000" pitchFamily="2" charset="-78"/>
            </a:rPr>
            <a:t>گردشگری</a:t>
          </a:r>
          <a:endParaRPr lang="en-US" sz="2800" b="1" kern="1200" dirty="0">
            <a:solidFill>
              <a:schemeClr val="bg1"/>
            </a:solidFill>
            <a:cs typeface="B Titr" panose="00000700000000000000" pitchFamily="2" charset="-78"/>
          </a:endParaRPr>
        </a:p>
      </dsp:txBody>
      <dsp:txXfrm>
        <a:off x="2178620" y="1852359"/>
        <a:ext cx="2390808" cy="2390808"/>
      </dsp:txXfrm>
    </dsp:sp>
    <dsp:sp modelId="{49A9EB39-0F84-4E2F-8A68-65B3590AEEB7}">
      <dsp:nvSpPr>
        <dsp:cNvPr id="0" name=""/>
        <dsp:cNvSpPr/>
      </dsp:nvSpPr>
      <dsp:spPr>
        <a:xfrm>
          <a:off x="2528746" y="603"/>
          <a:ext cx="1690556" cy="169055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rtl="1">
            <a:lnSpc>
              <a:spcPct val="90000"/>
            </a:lnSpc>
            <a:spcBef>
              <a:spcPct val="0"/>
            </a:spcBef>
            <a:spcAft>
              <a:spcPct val="35000"/>
            </a:spcAft>
          </a:pPr>
          <a:r>
            <a:rPr lang="ar-SA" sz="1100" kern="1200" smtClean="0">
              <a:cs typeface="B Nazanin" panose="00000400000000000000" pitchFamily="2" charset="-78"/>
            </a:rPr>
            <a:t>- عدم وجود بازارهای سنتی عرضة محصولات هنری  فرهنگی و غذایی به منظور توسعه و بهبود کیفیت صنایع دستی، محصولات بومی و گیاهان دارویی  </a:t>
          </a:r>
          <a:endParaRPr lang="en-US" sz="1100" kern="1200">
            <a:cs typeface="B Nazanin" panose="00000400000000000000" pitchFamily="2" charset="-78"/>
          </a:endParaRPr>
        </a:p>
      </dsp:txBody>
      <dsp:txXfrm>
        <a:off x="2776322" y="248179"/>
        <a:ext cx="1195404" cy="1195404"/>
      </dsp:txXfrm>
    </dsp:sp>
    <dsp:sp modelId="{B6B1038B-764D-415B-9308-11BA4D8D4487}">
      <dsp:nvSpPr>
        <dsp:cNvPr id="0" name=""/>
        <dsp:cNvSpPr/>
      </dsp:nvSpPr>
      <dsp:spPr>
        <a:xfrm>
          <a:off x="4085712" y="645519"/>
          <a:ext cx="1690556" cy="169055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dirty="0" smtClean="0">
              <a:cs typeface="B Nazanin" panose="00000400000000000000" pitchFamily="2" charset="-78"/>
            </a:rPr>
            <a:t>- کمبود برگزاری همایش­ها، جشنواره­ها و رویدادهای فرهنگی</a:t>
          </a:r>
          <a:endParaRPr lang="en-US" sz="1400" kern="1200" dirty="0">
            <a:cs typeface="B Nazanin" panose="00000400000000000000" pitchFamily="2" charset="-78"/>
          </a:endParaRPr>
        </a:p>
      </dsp:txBody>
      <dsp:txXfrm>
        <a:off x="4333288" y="893095"/>
        <a:ext cx="1195404" cy="1195404"/>
      </dsp:txXfrm>
    </dsp:sp>
    <dsp:sp modelId="{ED622FE1-4322-4501-BA87-656A85E41E7D}">
      <dsp:nvSpPr>
        <dsp:cNvPr id="0" name=""/>
        <dsp:cNvSpPr/>
      </dsp:nvSpPr>
      <dsp:spPr>
        <a:xfrm>
          <a:off x="4730628" y="2202485"/>
          <a:ext cx="1690556" cy="169055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dirty="0" smtClean="0">
              <a:cs typeface="B Nazanin" panose="00000400000000000000" pitchFamily="2" charset="-78"/>
            </a:rPr>
            <a:t>- آشنایی ناکافی مردم بومی منطقه با صنعت گردشگری و اثرات اقتصادی - اجتماعی و زیست محیطی آن</a:t>
          </a:r>
          <a:endParaRPr lang="en-US" sz="1400" kern="1200" dirty="0">
            <a:cs typeface="B Nazanin" panose="00000400000000000000" pitchFamily="2" charset="-78"/>
          </a:endParaRPr>
        </a:p>
      </dsp:txBody>
      <dsp:txXfrm>
        <a:off x="4978204" y="2450061"/>
        <a:ext cx="1195404" cy="1195404"/>
      </dsp:txXfrm>
    </dsp:sp>
    <dsp:sp modelId="{81DCA00F-6CA7-4D48-9C3A-C29D11023174}">
      <dsp:nvSpPr>
        <dsp:cNvPr id="0" name=""/>
        <dsp:cNvSpPr/>
      </dsp:nvSpPr>
      <dsp:spPr>
        <a:xfrm>
          <a:off x="4085712" y="3759450"/>
          <a:ext cx="1690556" cy="169055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dirty="0" smtClean="0">
              <a:cs typeface="B Nazanin" panose="00000400000000000000" pitchFamily="2" charset="-78"/>
            </a:rPr>
            <a:t>- کمبود نيروي انساني آموزش ديده و متخصص در  بخش گردشگري و توسعه خدمات جذب گردشگر</a:t>
          </a:r>
          <a:endParaRPr lang="en-US" sz="1400" kern="1200" dirty="0">
            <a:cs typeface="B Nazanin" panose="00000400000000000000" pitchFamily="2" charset="-78"/>
          </a:endParaRPr>
        </a:p>
      </dsp:txBody>
      <dsp:txXfrm>
        <a:off x="4333288" y="4007026"/>
        <a:ext cx="1195404" cy="1195404"/>
      </dsp:txXfrm>
    </dsp:sp>
    <dsp:sp modelId="{1A35FCCC-29AA-46A8-859E-7F09C731B43E}">
      <dsp:nvSpPr>
        <dsp:cNvPr id="0" name=""/>
        <dsp:cNvSpPr/>
      </dsp:nvSpPr>
      <dsp:spPr>
        <a:xfrm>
          <a:off x="2528746" y="4404367"/>
          <a:ext cx="1690556" cy="169055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rtl="1">
            <a:lnSpc>
              <a:spcPct val="90000"/>
            </a:lnSpc>
            <a:spcBef>
              <a:spcPct val="0"/>
            </a:spcBef>
            <a:spcAft>
              <a:spcPct val="35000"/>
            </a:spcAft>
          </a:pPr>
          <a:r>
            <a:rPr lang="ar-SA" sz="1100" kern="1200" dirty="0" smtClean="0">
              <a:cs typeface="B Nazanin" panose="00000400000000000000" pitchFamily="2" charset="-78"/>
            </a:rPr>
            <a:t>- کمبود برنامه­های بازاریابی و معرفی جاذبه های گردشگری شهرستان در رسانه­های ملی، شبکه­های مجازی، مجلات و روزنامه­های عمومی و تخصصی</a:t>
          </a:r>
          <a:endParaRPr lang="en-US" sz="1100" kern="1200" dirty="0">
            <a:cs typeface="B Nazanin" panose="00000400000000000000" pitchFamily="2" charset="-78"/>
          </a:endParaRPr>
        </a:p>
      </dsp:txBody>
      <dsp:txXfrm>
        <a:off x="2776322" y="4651943"/>
        <a:ext cx="1195404" cy="1195404"/>
      </dsp:txXfrm>
    </dsp:sp>
    <dsp:sp modelId="{1E128021-0618-4AA1-95CD-69B821599D2F}">
      <dsp:nvSpPr>
        <dsp:cNvPr id="0" name=""/>
        <dsp:cNvSpPr/>
      </dsp:nvSpPr>
      <dsp:spPr>
        <a:xfrm>
          <a:off x="971781" y="3759450"/>
          <a:ext cx="1690556" cy="169055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dirty="0" smtClean="0">
              <a:cs typeface="B Nazanin" panose="00000400000000000000" pitchFamily="2" charset="-78"/>
            </a:rPr>
            <a:t>- نامناسب بودن زيرساخت‌هاي محيطي و كالبدي مناسب در جهت جذب گردشگران خارجی</a:t>
          </a:r>
          <a:endParaRPr lang="en-US" sz="1400" kern="1200" dirty="0">
            <a:cs typeface="B Nazanin" panose="00000400000000000000" pitchFamily="2" charset="-78"/>
          </a:endParaRPr>
        </a:p>
      </dsp:txBody>
      <dsp:txXfrm>
        <a:off x="1219357" y="4007026"/>
        <a:ext cx="1195404" cy="1195404"/>
      </dsp:txXfrm>
    </dsp:sp>
    <dsp:sp modelId="{03645EDB-12D0-421C-BE2C-9BF073605B3E}">
      <dsp:nvSpPr>
        <dsp:cNvPr id="0" name=""/>
        <dsp:cNvSpPr/>
      </dsp:nvSpPr>
      <dsp:spPr>
        <a:xfrm>
          <a:off x="326865" y="2202485"/>
          <a:ext cx="1690556" cy="169055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smtClean="0">
              <a:cs typeface="B Nazanin" panose="00000400000000000000" pitchFamily="2" charset="-78"/>
            </a:rPr>
            <a:t>- ناکافی بودن امكانات رفاهي و اقامتي گردشگران در مناطق روستایی در محدوده مورد مطالعه</a:t>
          </a:r>
          <a:endParaRPr lang="en-US" sz="1400" kern="1200">
            <a:cs typeface="B Nazanin" panose="00000400000000000000" pitchFamily="2" charset="-78"/>
          </a:endParaRPr>
        </a:p>
      </dsp:txBody>
      <dsp:txXfrm>
        <a:off x="574441" y="2450061"/>
        <a:ext cx="1195404" cy="1195404"/>
      </dsp:txXfrm>
    </dsp:sp>
    <dsp:sp modelId="{1DDFA225-A2AD-4264-A37B-633D54978FA3}">
      <dsp:nvSpPr>
        <dsp:cNvPr id="0" name=""/>
        <dsp:cNvSpPr/>
      </dsp:nvSpPr>
      <dsp:spPr>
        <a:xfrm>
          <a:off x="971781" y="645519"/>
          <a:ext cx="1690556" cy="1690556"/>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rtl="1">
            <a:lnSpc>
              <a:spcPct val="90000"/>
            </a:lnSpc>
            <a:spcBef>
              <a:spcPct val="0"/>
            </a:spcBef>
            <a:spcAft>
              <a:spcPct val="35000"/>
            </a:spcAft>
          </a:pPr>
          <a:r>
            <a:rPr lang="ar-SA" sz="1400" kern="1200" dirty="0" smtClean="0">
              <a:cs typeface="B Nazanin" panose="00000400000000000000" pitchFamily="2" charset="-78"/>
            </a:rPr>
            <a:t>- سطح پایین تمایل به سرمایه­گذاری در بخش گردشگری بخش</a:t>
          </a:r>
          <a:endParaRPr lang="en-US" sz="1400" kern="1200" dirty="0">
            <a:cs typeface="B Nazanin" panose="00000400000000000000" pitchFamily="2" charset="-78"/>
          </a:endParaRPr>
        </a:p>
      </dsp:txBody>
      <dsp:txXfrm>
        <a:off x="1219357" y="893095"/>
        <a:ext cx="1195404" cy="11954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6C776-31C4-4F3B-A0D5-9C3D169C1A58}">
      <dsp:nvSpPr>
        <dsp:cNvPr id="0" name=""/>
        <dsp:cNvSpPr/>
      </dsp:nvSpPr>
      <dsp:spPr>
        <a:xfrm>
          <a:off x="220898" y="145241"/>
          <a:ext cx="4127934" cy="518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1">
            <a:lnSpc>
              <a:spcPct val="90000"/>
            </a:lnSpc>
            <a:spcBef>
              <a:spcPct val="0"/>
            </a:spcBef>
            <a:spcAft>
              <a:spcPct val="35000"/>
            </a:spcAft>
          </a:pPr>
          <a:r>
            <a:rPr lang="fa-IR" sz="1600" b="1" kern="1200" dirty="0" smtClean="0">
              <a:cs typeface="B Nazanin" pitchFamily="2" charset="-78"/>
            </a:rPr>
            <a:t>محدودیت</a:t>
          </a:r>
          <a:endParaRPr lang="fa-IR" sz="1600" b="1" kern="1200" dirty="0">
            <a:cs typeface="B Nazanin" pitchFamily="2" charset="-78"/>
          </a:endParaRPr>
        </a:p>
      </dsp:txBody>
      <dsp:txXfrm>
        <a:off x="220898" y="145241"/>
        <a:ext cx="4127934" cy="518400"/>
      </dsp:txXfrm>
    </dsp:sp>
    <dsp:sp modelId="{096BFBE8-981A-4FDC-B0AF-E5D88C0157BF}">
      <dsp:nvSpPr>
        <dsp:cNvPr id="0" name=""/>
        <dsp:cNvSpPr/>
      </dsp:nvSpPr>
      <dsp:spPr>
        <a:xfrm>
          <a:off x="220898" y="693348"/>
          <a:ext cx="4127934" cy="454571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بهره برداری غیر مخرب و پایداراز مراتع</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آلودگی منابع آب و خاک</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آلودگی هوا-پسماند و پساب های ناشی از مراکز کارگاهی و صنعتی شهرستان</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قرارگرفتن قسمتی در پهنه اقلیمی  نیمه خشک</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عمده ترین بلایای طبیعی17سال اخیر: سیل، سرمازدگی ،تگرگ،طوفان،بارندگی شدید، آتش سوزی مراتع</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 رعایت نشدن حقابه در برخی از روستاها</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ساخت و ساز در زمینهای مرغوب کشاورزی</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endParaRPr lang="fa-IR" sz="1800" b="1" kern="1200" dirty="0">
            <a:cs typeface="B Nazanin" pitchFamily="2" charset="-78"/>
          </a:endParaRPr>
        </a:p>
        <a:p>
          <a:pPr marL="171450" lvl="1" indent="-171450" algn="l" defTabSz="800100">
            <a:lnSpc>
              <a:spcPct val="90000"/>
            </a:lnSpc>
            <a:spcBef>
              <a:spcPct val="0"/>
            </a:spcBef>
            <a:spcAft>
              <a:spcPct val="15000"/>
            </a:spcAft>
            <a:buChar char="••"/>
          </a:pPr>
          <a:endParaRPr lang="en-US" sz="1800" b="1" kern="1200" dirty="0">
            <a:cs typeface="B Nazanin" pitchFamily="2" charset="-78"/>
          </a:endParaRPr>
        </a:p>
      </dsp:txBody>
      <dsp:txXfrm>
        <a:off x="220898" y="693348"/>
        <a:ext cx="4127934" cy="4545719"/>
      </dsp:txXfrm>
    </dsp:sp>
    <dsp:sp modelId="{B47B87C6-6501-43E3-8BCB-D0752D4FA99D}">
      <dsp:nvSpPr>
        <dsp:cNvPr id="0" name=""/>
        <dsp:cNvSpPr/>
      </dsp:nvSpPr>
      <dsp:spPr>
        <a:xfrm>
          <a:off x="4613227" y="145236"/>
          <a:ext cx="4712532" cy="51840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rtl="1">
            <a:lnSpc>
              <a:spcPct val="90000"/>
            </a:lnSpc>
            <a:spcBef>
              <a:spcPct val="0"/>
            </a:spcBef>
            <a:spcAft>
              <a:spcPct val="35000"/>
            </a:spcAft>
          </a:pPr>
          <a:r>
            <a:rPr lang="fa-IR" sz="1600" b="1" kern="1200" dirty="0" smtClean="0">
              <a:cs typeface="B Nazanin" pitchFamily="2" charset="-78"/>
            </a:rPr>
            <a:t>قابلیت</a:t>
          </a:r>
          <a:endParaRPr lang="fa-IR" sz="1600" b="1" kern="1200" dirty="0">
            <a:cs typeface="B Nazanin" pitchFamily="2" charset="-78"/>
          </a:endParaRPr>
        </a:p>
      </dsp:txBody>
      <dsp:txXfrm>
        <a:off x="4613227" y="145236"/>
        <a:ext cx="4712532" cy="518400"/>
      </dsp:txXfrm>
    </dsp:sp>
    <dsp:sp modelId="{02189D2C-FB2A-4388-BC86-E982BE8BA4DE}">
      <dsp:nvSpPr>
        <dsp:cNvPr id="0" name=""/>
        <dsp:cNvSpPr/>
      </dsp:nvSpPr>
      <dsp:spPr>
        <a:xfrm>
          <a:off x="4613288" y="700803"/>
          <a:ext cx="4614576" cy="4545719"/>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برخورداری از منابع اب سطحی و زیر زمینی</a:t>
          </a:r>
          <a:endParaRPr lang="fa-IR"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جود اراضی قابل کشت جهت زراعت آبی با محدودیت کم؛</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altLang="en-US" sz="1800" b="1" kern="1200" dirty="0" smtClean="0">
              <a:cs typeface="B Nazanin" pitchFamily="2" charset="-78"/>
            </a:rPr>
            <a:t>وجود چشمه ها و قنات آب معدنی با خلوص و دبی قابل قبول </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وجود منابع آبی متعدد سطحی و زیر سطحی</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وجود گونه های متنوع جانوری</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رویش گیاهان دارویی</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امکان توسعه صنایع نوین و انرژ های تجدید پذیر</a:t>
          </a:r>
          <a:endParaRPr lang="en-US" sz="1800" b="1" kern="1200" dirty="0">
            <a:cs typeface="B Nazanin" pitchFamily="2" charset="-78"/>
          </a:endParaRPr>
        </a:p>
        <a:p>
          <a:pPr marL="171450" lvl="1" indent="-171450" algn="r" defTabSz="800100" rtl="1">
            <a:lnSpc>
              <a:spcPct val="90000"/>
            </a:lnSpc>
            <a:spcBef>
              <a:spcPct val="0"/>
            </a:spcBef>
            <a:spcAft>
              <a:spcPct val="15000"/>
            </a:spcAft>
            <a:buChar char="••"/>
          </a:pPr>
          <a:r>
            <a:rPr lang="fa-IR" sz="1800" b="1" kern="1200" dirty="0" smtClean="0">
              <a:cs typeface="B Nazanin" pitchFamily="2" charset="-78"/>
            </a:rPr>
            <a:t>کیفیت آب منظومه از نظرشوری برابرمتوسط تا خوب</a:t>
          </a:r>
          <a:endParaRPr lang="en-US" sz="1800" b="1" kern="1200" dirty="0">
            <a:cs typeface="B Nazanin" pitchFamily="2" charset="-78"/>
          </a:endParaRPr>
        </a:p>
      </dsp:txBody>
      <dsp:txXfrm>
        <a:off x="4613288" y="700803"/>
        <a:ext cx="4614576" cy="45457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D1C2A-EDF5-481E-960F-CF3495776327}">
      <dsp:nvSpPr>
        <dsp:cNvPr id="0" name=""/>
        <dsp:cNvSpPr/>
      </dsp:nvSpPr>
      <dsp:spPr>
        <a:xfrm>
          <a:off x="681513" y="0"/>
          <a:ext cx="7723821" cy="4879181"/>
        </a:xfrm>
        <a:prstGeom prst="rightArrow">
          <a:avLst/>
        </a:prstGeom>
        <a:solidFill>
          <a:schemeClr val="accent3">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DDFFB2F-00C6-4E0B-B6B0-812319E72D92}">
      <dsp:nvSpPr>
        <dsp:cNvPr id="0" name=""/>
        <dsp:cNvSpPr/>
      </dsp:nvSpPr>
      <dsp:spPr>
        <a:xfrm>
          <a:off x="2887" y="1547285"/>
          <a:ext cx="657943" cy="1784609"/>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ar-SA" sz="1050" kern="1200" dirty="0">
              <a:cs typeface="B Titr" pitchFamily="2" charset="-78"/>
            </a:rPr>
            <a:t>مدیریت و بهره برداری پایدار از منابع طبیعی</a:t>
          </a:r>
          <a:endParaRPr lang="fa-IR" sz="1050" kern="1200" dirty="0">
            <a:cs typeface="B Titr" pitchFamily="2" charset="-78"/>
          </a:endParaRPr>
        </a:p>
      </dsp:txBody>
      <dsp:txXfrm>
        <a:off x="35005" y="1579403"/>
        <a:ext cx="593707" cy="1720373"/>
      </dsp:txXfrm>
    </dsp:sp>
    <dsp:sp modelId="{C8C0DE22-2DF8-4820-AC60-A8FC3E3C171E}">
      <dsp:nvSpPr>
        <dsp:cNvPr id="0" name=""/>
        <dsp:cNvSpPr/>
      </dsp:nvSpPr>
      <dsp:spPr>
        <a:xfrm>
          <a:off x="772450" y="1463754"/>
          <a:ext cx="824284" cy="1951672"/>
        </a:xfrm>
        <a:prstGeom prst="roundRect">
          <a:avLst/>
        </a:prstGeom>
        <a:solidFill>
          <a:schemeClr val="accent3">
            <a:hueOff val="301178"/>
            <a:satOff val="11111"/>
            <a:lumOff val="-163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توسعه صتایع مکمل و تبدیلی و توجه به مزیت هر منطقه</a:t>
          </a:r>
        </a:p>
      </dsp:txBody>
      <dsp:txXfrm>
        <a:off x="812688" y="1503992"/>
        <a:ext cx="743808" cy="1871196"/>
      </dsp:txXfrm>
    </dsp:sp>
    <dsp:sp modelId="{A5865021-6C4C-49C4-BF58-86793EAFC8CC}">
      <dsp:nvSpPr>
        <dsp:cNvPr id="0" name=""/>
        <dsp:cNvSpPr/>
      </dsp:nvSpPr>
      <dsp:spPr>
        <a:xfrm>
          <a:off x="1708353" y="1463754"/>
          <a:ext cx="824284" cy="1951672"/>
        </a:xfrm>
        <a:prstGeom prst="roundRect">
          <a:avLst/>
        </a:prstGeom>
        <a:solidFill>
          <a:schemeClr val="accent3">
            <a:hueOff val="602355"/>
            <a:satOff val="22222"/>
            <a:lumOff val="-32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ar-SA" sz="1050" kern="1200" dirty="0">
              <a:cs typeface="B Titr" pitchFamily="2" charset="-78"/>
            </a:rPr>
            <a:t>تکمیل زنجیره </a:t>
          </a:r>
          <a:r>
            <a:rPr lang="fa-IR" sz="1050" kern="1200" dirty="0">
              <a:cs typeface="B Titr" pitchFamily="2" charset="-78"/>
            </a:rPr>
            <a:t>های عرضه و </a:t>
          </a:r>
          <a:r>
            <a:rPr lang="ar-SA" sz="1050" kern="1200" dirty="0" smtClean="0">
              <a:cs typeface="B Titr" pitchFamily="2" charset="-78"/>
            </a:rPr>
            <a:t>ارزش</a:t>
          </a:r>
          <a:r>
            <a:rPr lang="fa-IR" sz="1050" kern="1200" dirty="0" smtClean="0">
              <a:cs typeface="B Titr" pitchFamily="2" charset="-78"/>
            </a:rPr>
            <a:t> محصولات کلیدی</a:t>
          </a:r>
          <a:endParaRPr lang="en-US" sz="1050" kern="1200" dirty="0">
            <a:cs typeface="B Titr" pitchFamily="2" charset="-78"/>
          </a:endParaRPr>
        </a:p>
      </dsp:txBody>
      <dsp:txXfrm>
        <a:off x="1748591" y="1503992"/>
        <a:ext cx="743808" cy="1871196"/>
      </dsp:txXfrm>
    </dsp:sp>
    <dsp:sp modelId="{A28BC7A4-97B0-4CA7-84A0-222D539F4FF8}">
      <dsp:nvSpPr>
        <dsp:cNvPr id="0" name=""/>
        <dsp:cNvSpPr/>
      </dsp:nvSpPr>
      <dsp:spPr>
        <a:xfrm>
          <a:off x="2644257" y="1463754"/>
          <a:ext cx="824284" cy="1951672"/>
        </a:xfrm>
        <a:prstGeom prst="roundRect">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یکپارچه سازی </a:t>
          </a:r>
          <a:r>
            <a:rPr lang="ar-SA" sz="1050" kern="1200" dirty="0">
              <a:cs typeface="B Titr" pitchFamily="2" charset="-78"/>
            </a:rPr>
            <a:t>سازمان </a:t>
          </a:r>
          <a:r>
            <a:rPr lang="ar-SA" sz="1050" kern="1200" dirty="0" smtClean="0">
              <a:cs typeface="B Titr" pitchFamily="2" charset="-78"/>
            </a:rPr>
            <a:t>فضایی</a:t>
          </a:r>
          <a:r>
            <a:rPr lang="fa-IR" sz="1050" kern="1200" dirty="0" smtClean="0">
              <a:cs typeface="B Titr" pitchFamily="2" charset="-78"/>
            </a:rPr>
            <a:t> و کالبدی منظومه</a:t>
          </a:r>
          <a:endParaRPr lang="en-US" sz="1050" kern="1200" dirty="0">
            <a:cs typeface="B Titr" pitchFamily="2" charset="-78"/>
          </a:endParaRPr>
        </a:p>
      </dsp:txBody>
      <dsp:txXfrm>
        <a:off x="2684495" y="1503992"/>
        <a:ext cx="743808" cy="1871196"/>
      </dsp:txXfrm>
    </dsp:sp>
    <dsp:sp modelId="{83AADEAC-A883-4ABD-A17C-8F29BD72A4F3}">
      <dsp:nvSpPr>
        <dsp:cNvPr id="0" name=""/>
        <dsp:cNvSpPr/>
      </dsp:nvSpPr>
      <dsp:spPr>
        <a:xfrm>
          <a:off x="3580160" y="1463754"/>
          <a:ext cx="824284" cy="1951672"/>
        </a:xfrm>
        <a:prstGeom prst="roundRect">
          <a:avLst/>
        </a:prstGeom>
        <a:solidFill>
          <a:schemeClr val="accent3">
            <a:hueOff val="1204711"/>
            <a:satOff val="44444"/>
            <a:lumOff val="-653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ar-SA" sz="1050" kern="1200" dirty="0">
              <a:cs typeface="B Titr" pitchFamily="2" charset="-78"/>
            </a:rPr>
            <a:t>توسعه جامعه شبکه‌ای</a:t>
          </a:r>
          <a:r>
            <a:rPr lang="fa-IR" sz="1050" kern="1200" dirty="0">
              <a:cs typeface="B Titr" pitchFamily="2" charset="-78"/>
            </a:rPr>
            <a:t> اجتماعی، اقتصادی و کالبدی</a:t>
          </a:r>
          <a:endParaRPr lang="en-US" sz="1050" kern="1200" dirty="0">
            <a:cs typeface="B Titr" pitchFamily="2" charset="-78"/>
          </a:endParaRPr>
        </a:p>
      </dsp:txBody>
      <dsp:txXfrm>
        <a:off x="3620398" y="1503992"/>
        <a:ext cx="743808" cy="1871196"/>
      </dsp:txXfrm>
    </dsp:sp>
    <dsp:sp modelId="{6DBD35EA-730B-47B0-8B58-B2EC5D66C93B}">
      <dsp:nvSpPr>
        <dsp:cNvPr id="0" name=""/>
        <dsp:cNvSpPr/>
      </dsp:nvSpPr>
      <dsp:spPr>
        <a:xfrm>
          <a:off x="4516063" y="1463754"/>
          <a:ext cx="824284" cy="1951672"/>
        </a:xfrm>
        <a:prstGeom prst="roundRect">
          <a:avLst/>
        </a:prstGeom>
        <a:solidFill>
          <a:schemeClr val="accent3">
            <a:hueOff val="1505888"/>
            <a:satOff val="55556"/>
            <a:lumOff val="-817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توسعه عناصر کالبدی در تلفیق با طبیعت ، فرهنگ و تاریخ</a:t>
          </a:r>
          <a:endParaRPr lang="en-US" sz="1050" kern="1200" dirty="0">
            <a:cs typeface="B Titr" pitchFamily="2" charset="-78"/>
          </a:endParaRPr>
        </a:p>
      </dsp:txBody>
      <dsp:txXfrm>
        <a:off x="4556301" y="1503992"/>
        <a:ext cx="743808" cy="1871196"/>
      </dsp:txXfrm>
    </dsp:sp>
    <dsp:sp modelId="{2B6D2CB9-BF30-4625-B61A-AF34F1D8B2AE}">
      <dsp:nvSpPr>
        <dsp:cNvPr id="0" name=""/>
        <dsp:cNvSpPr/>
      </dsp:nvSpPr>
      <dsp:spPr>
        <a:xfrm>
          <a:off x="5451967" y="1463754"/>
          <a:ext cx="824284" cy="1951672"/>
        </a:xfrm>
        <a:prstGeom prst="roundRect">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ارائه آموزش های تخصصی و افزایش سطح سواد</a:t>
          </a:r>
          <a:endParaRPr lang="en-US" sz="1050" kern="1200" dirty="0">
            <a:cs typeface="B Titr" pitchFamily="2" charset="-78"/>
          </a:endParaRPr>
        </a:p>
      </dsp:txBody>
      <dsp:txXfrm>
        <a:off x="5492205" y="1503992"/>
        <a:ext cx="743808" cy="1871196"/>
      </dsp:txXfrm>
    </dsp:sp>
    <dsp:sp modelId="{DD373C66-6FD6-48DC-AB51-493ECA9D878D}">
      <dsp:nvSpPr>
        <dsp:cNvPr id="0" name=""/>
        <dsp:cNvSpPr/>
      </dsp:nvSpPr>
      <dsp:spPr>
        <a:xfrm>
          <a:off x="6387870" y="1463754"/>
          <a:ext cx="824284" cy="1951672"/>
        </a:xfrm>
        <a:prstGeom prst="roundRect">
          <a:avLst/>
        </a:prstGeom>
        <a:solidFill>
          <a:schemeClr val="accent3">
            <a:hueOff val="2108244"/>
            <a:satOff val="77778"/>
            <a:lumOff val="-1143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افزایش سطح </a:t>
          </a:r>
          <a:r>
            <a:rPr lang="ar-SA" sz="1050" kern="1200" dirty="0">
              <a:cs typeface="B Titr" pitchFamily="2" charset="-78"/>
            </a:rPr>
            <a:t>تاب‌آوری </a:t>
          </a:r>
          <a:r>
            <a:rPr lang="fa-IR" sz="1050" kern="1200" dirty="0">
              <a:cs typeface="B Titr" pitchFamily="2" charset="-78"/>
            </a:rPr>
            <a:t>در کلیه حوزه ها</a:t>
          </a:r>
          <a:endParaRPr lang="en-US" sz="1050" kern="1200" dirty="0">
            <a:cs typeface="B Titr" pitchFamily="2" charset="-78"/>
          </a:endParaRPr>
        </a:p>
      </dsp:txBody>
      <dsp:txXfrm>
        <a:off x="6428108" y="1503992"/>
        <a:ext cx="743808" cy="1871196"/>
      </dsp:txXfrm>
    </dsp:sp>
    <dsp:sp modelId="{FCDF0531-17C1-44AD-A073-21529C9A18B2}">
      <dsp:nvSpPr>
        <dsp:cNvPr id="0" name=""/>
        <dsp:cNvSpPr/>
      </dsp:nvSpPr>
      <dsp:spPr>
        <a:xfrm>
          <a:off x="7323774" y="1463754"/>
          <a:ext cx="824284" cy="1951672"/>
        </a:xfrm>
        <a:prstGeom prst="roundRect">
          <a:avLst/>
        </a:prstGeom>
        <a:solidFill>
          <a:schemeClr val="accent3">
            <a:hueOff val="2409421"/>
            <a:satOff val="88889"/>
            <a:lumOff val="-1307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افزایش انسجام و اعتماد اجتماعی و استفاده از ظرفیت محلی</a:t>
          </a:r>
          <a:endParaRPr lang="en-US" sz="1050" kern="1200" dirty="0">
            <a:cs typeface="B Titr" pitchFamily="2" charset="-78"/>
          </a:endParaRPr>
        </a:p>
      </dsp:txBody>
      <dsp:txXfrm>
        <a:off x="7364012" y="1503992"/>
        <a:ext cx="743808" cy="1871196"/>
      </dsp:txXfrm>
    </dsp:sp>
    <dsp:sp modelId="{6C3367DA-B587-4375-9798-483F1D606195}">
      <dsp:nvSpPr>
        <dsp:cNvPr id="0" name=""/>
        <dsp:cNvSpPr/>
      </dsp:nvSpPr>
      <dsp:spPr>
        <a:xfrm>
          <a:off x="8259677" y="1463754"/>
          <a:ext cx="824284" cy="1951672"/>
        </a:xfrm>
        <a:prstGeom prst="roundRect">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66725" rtl="1">
            <a:lnSpc>
              <a:spcPct val="90000"/>
            </a:lnSpc>
            <a:spcBef>
              <a:spcPct val="0"/>
            </a:spcBef>
            <a:spcAft>
              <a:spcPct val="35000"/>
            </a:spcAft>
          </a:pPr>
          <a:r>
            <a:rPr lang="fa-IR" sz="1050" kern="1200" dirty="0">
              <a:cs typeface="B Titr" pitchFamily="2" charset="-78"/>
            </a:rPr>
            <a:t>توسعه فعالیت های گردشگری پایدار</a:t>
          </a:r>
          <a:endParaRPr lang="en-US" sz="1050" kern="1200" dirty="0">
            <a:cs typeface="B Titr" pitchFamily="2" charset="-78"/>
          </a:endParaRPr>
        </a:p>
      </dsp:txBody>
      <dsp:txXfrm>
        <a:off x="8299915" y="1503992"/>
        <a:ext cx="743808" cy="18711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6C776-31C4-4F3B-A0D5-9C3D169C1A58}">
      <dsp:nvSpPr>
        <dsp:cNvPr id="0" name=""/>
        <dsp:cNvSpPr/>
      </dsp:nvSpPr>
      <dsp:spPr>
        <a:xfrm>
          <a:off x="254055" y="53286"/>
          <a:ext cx="4305990" cy="806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1">
            <a:lnSpc>
              <a:spcPct val="90000"/>
            </a:lnSpc>
            <a:spcBef>
              <a:spcPct val="0"/>
            </a:spcBef>
            <a:spcAft>
              <a:spcPct val="35000"/>
            </a:spcAft>
          </a:pPr>
          <a:r>
            <a:rPr lang="fa-IR" sz="1400" b="1" kern="1200" dirty="0">
              <a:cs typeface="B Nazanin" pitchFamily="2" charset="-78"/>
            </a:rPr>
            <a:t>راهبردهای </a:t>
          </a:r>
          <a:r>
            <a:rPr lang="ar-SA" sz="1400" b="1" kern="1200" dirty="0">
              <a:cs typeface="B Nazanin" pitchFamily="2" charset="-78"/>
            </a:rPr>
            <a:t>اقتصادی</a:t>
          </a:r>
          <a:endParaRPr lang="fa-IR" sz="1400" b="1" kern="1200" dirty="0">
            <a:cs typeface="B Nazanin" pitchFamily="2" charset="-78"/>
          </a:endParaRPr>
        </a:p>
      </dsp:txBody>
      <dsp:txXfrm>
        <a:off x="254055" y="53286"/>
        <a:ext cx="4305990" cy="806400"/>
      </dsp:txXfrm>
    </dsp:sp>
    <dsp:sp modelId="{096BFBE8-981A-4FDC-B0AF-E5D88C0157BF}">
      <dsp:nvSpPr>
        <dsp:cNvPr id="0" name=""/>
        <dsp:cNvSpPr/>
      </dsp:nvSpPr>
      <dsp:spPr>
        <a:xfrm>
          <a:off x="254055" y="827337"/>
          <a:ext cx="4305990" cy="421464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تقویت پشتیبانی اقتصادی در فضاهای روستایی</a:t>
          </a:r>
          <a:endParaRPr lang="fa-IR"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ایجاد و تقویت صنایع روستایی (در زمینه صنایع معدنی، صنایع دستی و ...)</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بهسازی تولید و فعالیت در بخش زراعی و دامی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تقویت زنجیره تولید تا مصرف بخصوص در بخش زراعی، باغی و دامی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الگوسازی و تسهیل در راه اندازی کسب و کارها و تولید محصولات جدید</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ترویج و آموزش فرآوری محصولات باغی بخصوص محصول انگور</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توسعه اشتغال و درآمد در سطح شهرستان و فضاهای روستایی در زمینه مختلف اقتصادی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هدف گیری بازار مصرف محلی، منطقه­ای و ملی</a:t>
          </a:r>
          <a:endParaRPr lang="en-US" sz="1200" b="1" kern="1200" dirty="0">
            <a:cs typeface="B Nazanin" pitchFamily="2" charset="-78"/>
          </a:endParaRPr>
        </a:p>
      </dsp:txBody>
      <dsp:txXfrm>
        <a:off x="254055" y="827337"/>
        <a:ext cx="4305990" cy="4214645"/>
      </dsp:txXfrm>
    </dsp:sp>
    <dsp:sp modelId="{B47B87C6-6501-43E3-8BCB-D0752D4FA99D}">
      <dsp:nvSpPr>
        <dsp:cNvPr id="0" name=""/>
        <dsp:cNvSpPr/>
      </dsp:nvSpPr>
      <dsp:spPr>
        <a:xfrm>
          <a:off x="4750069" y="340"/>
          <a:ext cx="4305990" cy="80640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rtl="1">
            <a:lnSpc>
              <a:spcPct val="90000"/>
            </a:lnSpc>
            <a:spcBef>
              <a:spcPct val="0"/>
            </a:spcBef>
            <a:spcAft>
              <a:spcPct val="35000"/>
            </a:spcAft>
          </a:pPr>
          <a:r>
            <a:rPr lang="fa-IR" sz="1400" b="1" kern="1200" dirty="0">
              <a:cs typeface="B Nazanin" pitchFamily="2" charset="-78"/>
            </a:rPr>
            <a:t>سیاست های اقتصادی</a:t>
          </a:r>
        </a:p>
      </dsp:txBody>
      <dsp:txXfrm>
        <a:off x="4750069" y="340"/>
        <a:ext cx="4305990" cy="806400"/>
      </dsp:txXfrm>
    </dsp:sp>
    <dsp:sp modelId="{02189D2C-FB2A-4388-BC86-E982BE8BA4DE}">
      <dsp:nvSpPr>
        <dsp:cNvPr id="0" name=""/>
        <dsp:cNvSpPr/>
      </dsp:nvSpPr>
      <dsp:spPr>
        <a:xfrm>
          <a:off x="4750069" y="770725"/>
          <a:ext cx="4305990" cy="491423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انتقال دانش فرآوری انگور.</a:t>
          </a:r>
          <a:endParaRPr lang="fa-IR"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تقویت نظام مالی-پولی.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برگزاری دوره­های آموزشی-ترویجی تولید کشاورزی و غیرکشاورزی.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مطالعه و امکان­سنجی صنایع تبدیلی و تکمیلی کشاورزی.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ایجاد و تقویت صنایع دستی روستایی.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تقویت صنایع مرتبط با معدن.</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توسعه اشتغال و جمعیت پذیری سکونتگاه</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تولید محصولات استراتژیک و با بهره­وری بالاتر با هدایت سرمایه انسانی و مالی.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برنامه­ریزی و توسعه کشت ارگانیک و برندسازی.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ایجاد ایستگاه­های بین راهی جهت عرضه متقیم محصولات متنوع کشاورزی و غیرکشاورزی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حذف شبکه واسطه­گری و دلالی در فروش محصولات تولیدی.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افزایش جذابیت محیطی درونی برای سرمایه­های انسانی و مالی با ایجاد صنایع فرآوری.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ایجاد نهادهای مردم در جهت ترویج کاربرد مناسب نهادهای کشاورزی.</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بسیج نهادهای دولتی برای توسعه صنایع تبدیلی و تکمیلی کشاورزی برای تقویت اعتماد مردم.</a:t>
          </a:r>
          <a:endParaRPr lang="en-US" sz="1200" b="1" kern="1200" dirty="0">
            <a:cs typeface="B Nazanin" pitchFamily="2" charset="-78"/>
          </a:endParaRPr>
        </a:p>
        <a:p>
          <a:pPr marL="114300" lvl="1" indent="-114300" algn="r" defTabSz="533400" rtl="1">
            <a:lnSpc>
              <a:spcPct val="90000"/>
            </a:lnSpc>
            <a:spcBef>
              <a:spcPct val="0"/>
            </a:spcBef>
            <a:spcAft>
              <a:spcPct val="15000"/>
            </a:spcAft>
            <a:buChar char="••"/>
          </a:pPr>
          <a:r>
            <a:rPr lang="ar-SA" sz="1200" b="1" kern="1200" dirty="0" smtClean="0">
              <a:cs typeface="B Nazanin" pitchFamily="2" charset="-78"/>
            </a:rPr>
            <a:t>برقراری پیوند­های قوی اقتصادی با تاکید بر ایجاد و گسترش تأسیسات فرآوری محصولا</a:t>
          </a:r>
          <a:r>
            <a:rPr lang="fa-IR" sz="1200" b="1" kern="1200" dirty="0" smtClean="0">
              <a:cs typeface="B Nazanin" pitchFamily="2" charset="-78"/>
            </a:rPr>
            <a:t>ت</a:t>
          </a:r>
          <a:endParaRPr lang="en-US" sz="1200" b="1" kern="1200" dirty="0">
            <a:cs typeface="B Nazanin" pitchFamily="2" charset="-78"/>
          </a:endParaRPr>
        </a:p>
      </dsp:txBody>
      <dsp:txXfrm>
        <a:off x="4750069" y="770725"/>
        <a:ext cx="4305990" cy="491423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8DCA1D-1A28-4620-803F-74CA7AFA0BBB}"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249732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8DCA1D-1A28-4620-803F-74CA7AFA0BBB}"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121050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8DCA1D-1A28-4620-803F-74CA7AFA0BBB}"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219661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8DCA1D-1A28-4620-803F-74CA7AFA0BBB}"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337315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8DCA1D-1A28-4620-803F-74CA7AFA0BBB}" type="datetimeFigureOut">
              <a:rPr lang="en-US" smtClean="0"/>
              <a:t>9/28/2020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17490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8DCA1D-1A28-4620-803F-74CA7AFA0BBB}"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3469930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8DCA1D-1A28-4620-803F-74CA7AFA0BBB}" type="datetimeFigureOut">
              <a:rPr lang="en-US" smtClean="0"/>
              <a:t>9/28/2020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212848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8DCA1D-1A28-4620-803F-74CA7AFA0BBB}" type="datetimeFigureOut">
              <a:rPr lang="en-US" smtClean="0"/>
              <a:t>9/28/2020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3486664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DCA1D-1A28-4620-803F-74CA7AFA0BBB}" type="datetimeFigureOut">
              <a:rPr lang="en-US" smtClean="0"/>
              <a:t>9/28/2020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300582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DCA1D-1A28-4620-803F-74CA7AFA0BBB}"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1056160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8DCA1D-1A28-4620-803F-74CA7AFA0BBB}" type="datetimeFigureOut">
              <a:rPr lang="en-US" smtClean="0"/>
              <a:t>9/28/2020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55AAE8-6E9A-401E-91F9-27865C2BF86E}" type="slidenum">
              <a:rPr lang="en-US" smtClean="0"/>
              <a:t>‹#›</a:t>
            </a:fld>
            <a:endParaRPr lang="en-US"/>
          </a:p>
        </p:txBody>
      </p:sp>
    </p:spTree>
    <p:extLst>
      <p:ext uri="{BB962C8B-B14F-4D97-AF65-F5344CB8AC3E}">
        <p14:creationId xmlns:p14="http://schemas.microsoft.com/office/powerpoint/2010/main" val="16547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DCA1D-1A28-4620-803F-74CA7AFA0BBB}" type="datetimeFigureOut">
              <a:rPr lang="en-US" smtClean="0"/>
              <a:t>9/28/2020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5AAE8-6E9A-401E-91F9-27865C2BF86E}" type="slidenum">
              <a:rPr lang="en-US" smtClean="0"/>
              <a:t>‹#›</a:t>
            </a:fld>
            <a:endParaRPr lang="en-US"/>
          </a:p>
        </p:txBody>
      </p:sp>
    </p:spTree>
    <p:extLst>
      <p:ext uri="{BB962C8B-B14F-4D97-AF65-F5344CB8AC3E}">
        <p14:creationId xmlns:p14="http://schemas.microsoft.com/office/powerpoint/2010/main" val="11109221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1580;&#1604;&#1587;&#1607;%20&#1582;&#1585;&#1605;&#1583;&#1585;&#1607;\avc_zanjan18%20(3).mp4" TargetMode="External"/><Relationship Id="rId1" Type="http://schemas.microsoft.com/office/2007/relationships/media" Target="file:///G:\&#1580;&#1604;&#1587;&#1607;%20&#1582;&#1585;&#1605;&#1583;&#1585;&#1607;\avc_zanjan18%20(3).mp4"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79.xml.rels><?xml version="1.0" encoding="UTF-8" standalone="yes"?>
<Relationships xmlns="http://schemas.openxmlformats.org/package/2006/relationships"><Relationship Id="rId3" Type="http://schemas.openxmlformats.org/officeDocument/2006/relationships/hyperlink" Target="http://abepi.ir/"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311418">
            <a:off x="-1173454" y="1865873"/>
            <a:ext cx="6351106" cy="4131696"/>
          </a:xfrm>
          <a:prstGeom prst="rect">
            <a:avLst/>
          </a:prstGeom>
          <a:effectLst>
            <a:glow rad="127000">
              <a:schemeClr val="accent1"/>
            </a:glow>
            <a:outerShdw blurRad="533400" dist="50800" algn="ctr" rotWithShape="0">
              <a:srgbClr val="000000"/>
            </a:outerShdw>
            <a:reflection endPos="0" dist="38100" dir="5400000" sy="-100000" algn="bl" rotWithShape="0"/>
          </a:effectLst>
        </p:spPr>
      </p:pic>
      <p:sp>
        <p:nvSpPr>
          <p:cNvPr id="5" name="TextBox 4"/>
          <p:cNvSpPr txBox="1"/>
          <p:nvPr/>
        </p:nvSpPr>
        <p:spPr>
          <a:xfrm>
            <a:off x="4571898" y="1544154"/>
            <a:ext cx="4483920" cy="1210909"/>
          </a:xfrm>
          <a:prstGeom prst="rect">
            <a:avLst/>
          </a:prstGeom>
          <a:noFill/>
        </p:spPr>
        <p:txBody>
          <a:bodyPr wrap="none">
            <a:spAutoFit/>
          </a:bodyPr>
          <a:lstStyle/>
          <a:p>
            <a:pPr algn="ctr">
              <a:defRPr/>
            </a:pPr>
            <a:r>
              <a:rPr lang="fa-IR" sz="2423" b="1" dirty="0">
                <a:solidFill>
                  <a:schemeClr val="accent1">
                    <a:lumMod val="75000"/>
                  </a:schemeClr>
                </a:solidFill>
                <a:cs typeface="B Nazanin" panose="00000400000000000000" pitchFamily="2" charset="-78"/>
              </a:rPr>
              <a:t>برنامه توسعه اقتصادی، اشتغالزایی و </a:t>
            </a:r>
            <a:r>
              <a:rPr lang="en-US" sz="2423" b="1" dirty="0">
                <a:solidFill>
                  <a:schemeClr val="accent1">
                    <a:lumMod val="75000"/>
                  </a:schemeClr>
                </a:solidFill>
                <a:cs typeface="B Nazanin" panose="00000400000000000000" pitchFamily="2" charset="-78"/>
              </a:rPr>
              <a:t/>
            </a:r>
            <a:br>
              <a:rPr lang="en-US" sz="2423" b="1" dirty="0">
                <a:solidFill>
                  <a:schemeClr val="accent1">
                    <a:lumMod val="75000"/>
                  </a:schemeClr>
                </a:solidFill>
                <a:cs typeface="B Nazanin" panose="00000400000000000000" pitchFamily="2" charset="-78"/>
              </a:rPr>
            </a:br>
            <a:r>
              <a:rPr lang="fa-IR" sz="2423" b="1" dirty="0">
                <a:solidFill>
                  <a:schemeClr val="accent1">
                    <a:lumMod val="75000"/>
                  </a:schemeClr>
                </a:solidFill>
                <a:cs typeface="B Nazanin" panose="00000400000000000000" pitchFamily="2" charset="-78"/>
              </a:rPr>
              <a:t>طرح توسعه پایدار منظومه های روستایی </a:t>
            </a:r>
            <a:endParaRPr lang="en-US" sz="2423" b="1" dirty="0">
              <a:solidFill>
                <a:schemeClr val="accent1">
                  <a:lumMod val="75000"/>
                </a:schemeClr>
              </a:solidFill>
              <a:cs typeface="B Nazanin" panose="00000400000000000000" pitchFamily="2" charset="-78"/>
            </a:endParaRPr>
          </a:p>
          <a:p>
            <a:pPr algn="ctr">
              <a:defRPr/>
            </a:pPr>
            <a:r>
              <a:rPr lang="fa-IR" sz="2423" b="1" dirty="0">
                <a:solidFill>
                  <a:schemeClr val="accent1">
                    <a:lumMod val="75000"/>
                  </a:schemeClr>
                </a:solidFill>
                <a:cs typeface="B Nazanin" panose="00000400000000000000" pitchFamily="2" charset="-78"/>
              </a:rPr>
              <a:t>(بخش مرکزی شهرستان خرمدره)</a:t>
            </a:r>
            <a:endParaRPr lang="en-US" sz="2423" b="1" dirty="0">
              <a:solidFill>
                <a:schemeClr val="accent1">
                  <a:lumMod val="75000"/>
                </a:schemeClr>
              </a:solidFill>
              <a:cs typeface="B Nazanin" panose="00000400000000000000" pitchFamily="2" charset="-78"/>
            </a:endParaRPr>
          </a:p>
        </p:txBody>
      </p:sp>
      <p:sp>
        <p:nvSpPr>
          <p:cNvPr id="2" name="TextBox 1"/>
          <p:cNvSpPr txBox="1"/>
          <p:nvPr/>
        </p:nvSpPr>
        <p:spPr>
          <a:xfrm>
            <a:off x="6239829" y="3716731"/>
            <a:ext cx="2846510" cy="465192"/>
          </a:xfrm>
          <a:prstGeom prst="rect">
            <a:avLst/>
          </a:prstGeom>
          <a:noFill/>
        </p:spPr>
        <p:txBody>
          <a:bodyPr>
            <a:spAutoFit/>
          </a:bodyPr>
          <a:lstStyle/>
          <a:p>
            <a:pPr>
              <a:defRPr/>
            </a:pPr>
            <a:r>
              <a:rPr lang="fa-IR" sz="2423" dirty="0">
                <a:solidFill>
                  <a:schemeClr val="accent5">
                    <a:lumMod val="50000"/>
                  </a:schemeClr>
                </a:solidFill>
                <a:latin typeface="IranNastaliq" panose="02020505000000020003" pitchFamily="18" charset="0"/>
                <a:cs typeface="IranNastaliq" panose="02020505000000020003" pitchFamily="18" charset="0"/>
              </a:rPr>
              <a:t>مهندسین مشاور راژان آب زاگرس </a:t>
            </a:r>
            <a:endParaRPr lang="en-US" sz="2423" dirty="0">
              <a:solidFill>
                <a:schemeClr val="accent5">
                  <a:lumMod val="50000"/>
                </a:schemeClr>
              </a:solidFill>
              <a:latin typeface="IranNastaliq" panose="02020505000000020003" pitchFamily="18" charset="0"/>
              <a:cs typeface="IranNastaliq" panose="02020505000000020003" pitchFamily="18" charset="0"/>
            </a:endParaRPr>
          </a:p>
        </p:txBody>
      </p:sp>
      <p:sp>
        <p:nvSpPr>
          <p:cNvPr id="3077" name="TextBox 5"/>
          <p:cNvSpPr txBox="1">
            <a:spLocks noChangeArrowheads="1"/>
          </p:cNvSpPr>
          <p:nvPr/>
        </p:nvSpPr>
        <p:spPr bwMode="auto">
          <a:xfrm>
            <a:off x="4256579" y="5592350"/>
            <a:ext cx="1103187" cy="39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a:spcBef>
                <a:spcPct val="0"/>
              </a:spcBef>
              <a:buFontTx/>
              <a:buNone/>
            </a:pPr>
            <a:r>
              <a:rPr lang="fa-IR" sz="1938" dirty="0">
                <a:latin typeface="IranNastaliq" panose="02020505000000020003" pitchFamily="18" charset="0"/>
                <a:cs typeface="B Yagut" panose="00000400000000000000" pitchFamily="2" charset="-78"/>
              </a:rPr>
              <a:t>پاییز 1398</a:t>
            </a:r>
            <a:endParaRPr lang="en-US" sz="1938" dirty="0">
              <a:latin typeface="IranNastaliq" panose="02020505000000020003" pitchFamily="18" charset="0"/>
              <a:cs typeface="B Yagut" panose="00000400000000000000" pitchFamily="2" charset="-78"/>
            </a:endParaRPr>
          </a:p>
        </p:txBody>
      </p:sp>
      <p:pic>
        <p:nvPicPr>
          <p:cNvPr id="307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379" y="3622871"/>
            <a:ext cx="489292" cy="48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duotone>
              <a:prstClr val="black"/>
              <a:schemeClr val="accent1">
                <a:tint val="45000"/>
                <a:satMod val="400000"/>
              </a:schemeClr>
            </a:duotone>
          </a:blip>
          <a:stretch>
            <a:fillRect/>
          </a:stretch>
        </p:blipFill>
        <p:spPr>
          <a:xfrm>
            <a:off x="1090043" y="569183"/>
            <a:ext cx="7436258" cy="4838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48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53" presetClass="exit" presetSubtype="32" fill="hold" nodeType="afterEffect">
                                  <p:stCondLst>
                                    <p:cond delay="0"/>
                                  </p:stCondLst>
                                  <p:childTnLst>
                                    <p:anim calcmode="lin" valueType="num">
                                      <p:cBhvr>
                                        <p:cTn id="10" dur="500"/>
                                        <p:tgtEl>
                                          <p:spTgt spid="7"/>
                                        </p:tgtEl>
                                        <p:attrNameLst>
                                          <p:attrName>ppt_w</p:attrName>
                                        </p:attrNameLst>
                                      </p:cBhvr>
                                      <p:tavLst>
                                        <p:tav tm="0">
                                          <p:val>
                                            <p:strVal val="ppt_w"/>
                                          </p:val>
                                        </p:tav>
                                        <p:tav tm="100000">
                                          <p:val>
                                            <p:fltVal val="0"/>
                                          </p:val>
                                        </p:tav>
                                      </p:tavLst>
                                    </p:anim>
                                    <p:anim calcmode="lin" valueType="num">
                                      <p:cBhvr>
                                        <p:cTn id="11" dur="500"/>
                                        <p:tgtEl>
                                          <p:spTgt spid="7"/>
                                        </p:tgtEl>
                                        <p:attrNameLst>
                                          <p:attrName>ppt_h</p:attrName>
                                        </p:attrNameLst>
                                      </p:cBhvr>
                                      <p:tavLst>
                                        <p:tav tm="0">
                                          <p:val>
                                            <p:strVal val="ppt_h"/>
                                          </p:val>
                                        </p:tav>
                                        <p:tav tm="100000">
                                          <p:val>
                                            <p:fltVal val="0"/>
                                          </p:val>
                                        </p:tav>
                                      </p:tavLst>
                                    </p:anim>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X:\1-films projects\Geography\zanjn\اردجین\20190215_1121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769"/>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descr="X:\1-films projects\Geography\zanjn\رحمت آباد\IMG_20190215_163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9166" y="260839"/>
            <a:ext cx="4684834" cy="343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X:\1-films projects\Geography\zanjn\نصیر آباد\20190215_0921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73720"/>
            <a:ext cx="4459166" cy="296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X:\1-films projects\Geography\zanjn\نصیر آباد\20190215_0946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166" y="3705958"/>
            <a:ext cx="4684834" cy="290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739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cs typeface="Times New Roman" panose="02020603050405020304" pitchFamily="18" charset="0"/>
            </a:endParaRPr>
          </a:p>
        </p:txBody>
      </p:sp>
      <p:pic>
        <p:nvPicPr>
          <p:cNvPr id="49155" name="Picture 2" descr="X:\1-films projects\Geography\zanjn\سوکهریز\IMG_20181224_1815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2562"/>
            <a:ext cx="4372708" cy="29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descr="X:\1-films projects\Geography\zanjn\شویر\IMG_20181218_145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29708"/>
            <a:ext cx="4372708" cy="33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X:\1-films projects\Geography\zanjn\فلج\IMG_20190215_1400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2708" y="263769"/>
            <a:ext cx="4743450" cy="29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X:\1-films projects\Geography\zanjn\انجلین\IMG_20190416_1831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2708" y="3229708"/>
            <a:ext cx="4771292" cy="336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567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ln w="0"/>
              <a:solidFill>
                <a:schemeClr val="tx1"/>
              </a:solidFill>
              <a:effectLst>
                <a:outerShdw blurRad="38100" dist="19050" dir="2700000" algn="tl" rotWithShape="0">
                  <a:schemeClr val="dk1">
                    <a:alpha val="40000"/>
                  </a:schemeClr>
                </a:outerShdw>
              </a:effectLst>
            </a:endParaRPr>
          </a:p>
        </p:txBody>
      </p:sp>
      <p:sp>
        <p:nvSpPr>
          <p:cNvPr id="7" name="Rectangle 4"/>
          <p:cNvSpPr txBox="1">
            <a:spLocks noChangeArrowheads="1"/>
          </p:cNvSpPr>
          <p:nvPr/>
        </p:nvSpPr>
        <p:spPr bwMode="auto">
          <a:xfrm>
            <a:off x="560580" y="133771"/>
            <a:ext cx="3780473"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محدوده مورد مطالعه</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
        <p:nvSpPr>
          <p:cNvPr id="11" name="TextBox 10"/>
          <p:cNvSpPr txBox="1">
            <a:spLocks noChangeArrowheads="1"/>
          </p:cNvSpPr>
          <p:nvPr/>
        </p:nvSpPr>
        <p:spPr bwMode="auto">
          <a:xfrm>
            <a:off x="0" y="1352076"/>
            <a:ext cx="1118482" cy="71282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rtl="1" eaLnBrk="1" hangingPunct="1">
              <a:lnSpc>
                <a:spcPct val="120000"/>
              </a:lnSpc>
            </a:pPr>
            <a:r>
              <a:rPr lang="fa-IR" altLang="fa-IR" sz="1470" dirty="0">
                <a:solidFill>
                  <a:srgbClr val="0070C0"/>
                </a:solidFill>
                <a:cs typeface="B Titr" panose="00000700000000000000" pitchFamily="2" charset="-78"/>
              </a:rPr>
              <a:t>استان : </a:t>
            </a:r>
          </a:p>
          <a:p>
            <a:pPr algn="r" rtl="1" eaLnBrk="1" hangingPunct="1">
              <a:lnSpc>
                <a:spcPct val="120000"/>
              </a:lnSpc>
            </a:pPr>
            <a:r>
              <a:rPr lang="fa-IR" altLang="fa-IR" sz="1890" dirty="0">
                <a:cs typeface="B Titr" panose="00000700000000000000" pitchFamily="2" charset="-78"/>
              </a:rPr>
              <a:t>زنجان</a:t>
            </a:r>
          </a:p>
        </p:txBody>
      </p:sp>
      <p:sp>
        <p:nvSpPr>
          <p:cNvPr id="12" name="TextBox 11"/>
          <p:cNvSpPr txBox="1">
            <a:spLocks noChangeArrowheads="1"/>
          </p:cNvSpPr>
          <p:nvPr/>
        </p:nvSpPr>
        <p:spPr bwMode="auto">
          <a:xfrm>
            <a:off x="-1" y="2143840"/>
            <a:ext cx="1121871" cy="71282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rtl="1" eaLnBrk="1" hangingPunct="1">
              <a:lnSpc>
                <a:spcPct val="120000"/>
              </a:lnSpc>
            </a:pPr>
            <a:r>
              <a:rPr lang="fa-IR" altLang="fa-IR" sz="1470" dirty="0">
                <a:solidFill>
                  <a:srgbClr val="0070C0"/>
                </a:solidFill>
                <a:cs typeface="B Titr" panose="00000700000000000000" pitchFamily="2" charset="-78"/>
              </a:rPr>
              <a:t>شهرستان : </a:t>
            </a:r>
          </a:p>
          <a:p>
            <a:pPr algn="r" rtl="1" eaLnBrk="1" hangingPunct="1">
              <a:lnSpc>
                <a:spcPct val="120000"/>
              </a:lnSpc>
            </a:pPr>
            <a:r>
              <a:rPr lang="fa-IR" altLang="fa-IR" sz="1890" dirty="0">
                <a:cs typeface="B Titr" panose="00000700000000000000" pitchFamily="2" charset="-78"/>
              </a:rPr>
              <a:t>خرمدره</a:t>
            </a:r>
          </a:p>
        </p:txBody>
      </p:sp>
      <p:sp>
        <p:nvSpPr>
          <p:cNvPr id="13" name="TextBox 12"/>
          <p:cNvSpPr txBox="1">
            <a:spLocks noChangeArrowheads="1"/>
          </p:cNvSpPr>
          <p:nvPr/>
        </p:nvSpPr>
        <p:spPr bwMode="auto">
          <a:xfrm>
            <a:off x="-1" y="3045622"/>
            <a:ext cx="1102659" cy="674031"/>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rtl="1" eaLnBrk="1" hangingPunct="1">
              <a:lnSpc>
                <a:spcPct val="120000"/>
              </a:lnSpc>
            </a:pPr>
            <a:r>
              <a:rPr lang="fa-IR" altLang="fa-IR" sz="1470" dirty="0">
                <a:solidFill>
                  <a:srgbClr val="0070C0"/>
                </a:solidFill>
                <a:cs typeface="B Titr" panose="00000700000000000000" pitchFamily="2" charset="-78"/>
              </a:rPr>
              <a:t>بخش: </a:t>
            </a:r>
          </a:p>
          <a:p>
            <a:pPr algn="r" rtl="1" eaLnBrk="1" hangingPunct="1">
              <a:lnSpc>
                <a:spcPct val="120000"/>
              </a:lnSpc>
            </a:pPr>
            <a:r>
              <a:rPr lang="fa-IR" altLang="fa-IR" sz="1680" dirty="0">
                <a:cs typeface="B Titr" panose="00000700000000000000" pitchFamily="2" charset="-78"/>
              </a:rPr>
              <a:t>مرکزی</a:t>
            </a:r>
          </a:p>
        </p:txBody>
      </p:sp>
      <p:sp>
        <p:nvSpPr>
          <p:cNvPr id="14" name="TextBox 13"/>
          <p:cNvSpPr txBox="1">
            <a:spLocks noChangeArrowheads="1"/>
          </p:cNvSpPr>
          <p:nvPr/>
        </p:nvSpPr>
        <p:spPr bwMode="auto">
          <a:xfrm>
            <a:off x="0" y="4109085"/>
            <a:ext cx="1072716" cy="984244"/>
          </a:xfrm>
          <a:prstGeom prst="rect">
            <a:avLst/>
          </a:prstGeom>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rtl="1" eaLnBrk="1" hangingPunct="1">
              <a:lnSpc>
                <a:spcPct val="120000"/>
              </a:lnSpc>
            </a:pPr>
            <a:r>
              <a:rPr lang="fa-IR" altLang="fa-IR" sz="1470" dirty="0">
                <a:solidFill>
                  <a:srgbClr val="0070C0"/>
                </a:solidFill>
                <a:cs typeface="B Titr" panose="00000700000000000000" pitchFamily="2" charset="-78"/>
              </a:rPr>
              <a:t>دهستان ها : </a:t>
            </a:r>
          </a:p>
          <a:p>
            <a:pPr algn="r" rtl="1" eaLnBrk="1" hangingPunct="1">
              <a:lnSpc>
                <a:spcPct val="120000"/>
              </a:lnSpc>
            </a:pPr>
            <a:r>
              <a:rPr lang="fa-IR" altLang="fa-IR" sz="1680" dirty="0">
                <a:cs typeface="B Titr" panose="00000700000000000000" pitchFamily="2" charset="-78"/>
              </a:rPr>
              <a:t>خرمدره</a:t>
            </a:r>
          </a:p>
          <a:p>
            <a:pPr algn="r" rtl="1" eaLnBrk="1" hangingPunct="1">
              <a:lnSpc>
                <a:spcPct val="120000"/>
              </a:lnSpc>
            </a:pPr>
            <a:r>
              <a:rPr lang="fa-IR" altLang="fa-IR" sz="1680" dirty="0">
                <a:cs typeface="B Titr" panose="00000700000000000000" pitchFamily="2" charset="-78"/>
              </a:rPr>
              <a:t>الوند</a:t>
            </a:r>
          </a:p>
        </p:txBody>
      </p:sp>
      <p:pic>
        <p:nvPicPr>
          <p:cNvPr id="10252" name="Picture 19" descr="Xorram_in_Zanj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913" y="1237064"/>
            <a:ext cx="7944087" cy="56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518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nodeType="afterGroup">
                            <p:stCondLst>
                              <p:cond delay="30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nodeType="afterGroup">
                            <p:stCondLst>
                              <p:cond delay="40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fltVal val="0"/>
                                          </p:val>
                                        </p:tav>
                                        <p:tav tm="100000">
                                          <p:val>
                                            <p:strVal val="#ppt_w"/>
                                          </p:val>
                                        </p:tav>
                                      </p:tavLst>
                                    </p:anim>
                                    <p:anim calcmode="lin" valueType="num">
                                      <p:cBhvr>
                                        <p:cTn id="18" dur="1000" fill="hold"/>
                                        <p:tgtEl>
                                          <p:spTgt spid="12"/>
                                        </p:tgtEl>
                                        <p:attrNameLst>
                                          <p:attrName>ppt_h</p:attrName>
                                        </p:attrNameLst>
                                      </p:cBhvr>
                                      <p:tavLst>
                                        <p:tav tm="0">
                                          <p:val>
                                            <p:fltVal val="0"/>
                                          </p:val>
                                        </p:tav>
                                        <p:tav tm="100000">
                                          <p:val>
                                            <p:strVal val="#ppt_h"/>
                                          </p:val>
                                        </p:tav>
                                      </p:tavLst>
                                    </p:anim>
                                    <p:animEffect transition="in" filter="fade">
                                      <p:cBhvr>
                                        <p:cTn id="19" dur="1000"/>
                                        <p:tgtEl>
                                          <p:spTgt spid="12"/>
                                        </p:tgtEl>
                                      </p:cBhvr>
                                    </p:animEffect>
                                  </p:childTnLst>
                                </p:cTn>
                              </p:par>
                            </p:childTnLst>
                          </p:cTn>
                        </p:par>
                        <p:par>
                          <p:cTn id="20" fill="hold" nodeType="afterGroup">
                            <p:stCondLst>
                              <p:cond delay="5000"/>
                            </p:stCondLst>
                            <p:childTnLst>
                              <p:par>
                                <p:cTn id="21" presetID="53" presetClass="entr" presetSubtype="16" fill="hold" grpId="0" nodeType="afterEffect">
                                  <p:stCondLst>
                                    <p:cond delay="100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Effect transition="in" filter="fade">
                                      <p:cBhvr>
                                        <p:cTn id="25" dur="1000"/>
                                        <p:tgtEl>
                                          <p:spTgt spid="13"/>
                                        </p:tgtEl>
                                      </p:cBhvr>
                                    </p:animEffect>
                                  </p:childTnLst>
                                </p:cTn>
                              </p:par>
                            </p:childTnLst>
                          </p:cTn>
                        </p:par>
                        <p:par>
                          <p:cTn id="26" fill="hold" nodeType="afterGroup">
                            <p:stCondLst>
                              <p:cond delay="7000"/>
                            </p:stCondLst>
                            <p:childTnLst>
                              <p:par>
                                <p:cTn id="27" presetID="53" presetClass="entr" presetSubtype="16" fill="hold" grpId="0" nodeType="afterEffect">
                                  <p:stCondLst>
                                    <p:cond delay="10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ln w="0"/>
              <a:solidFill>
                <a:schemeClr val="tx1"/>
              </a:solidFill>
              <a:effectLst>
                <a:outerShdw blurRad="38100" dist="19050" dir="2700000" algn="tl" rotWithShape="0">
                  <a:schemeClr val="dk1">
                    <a:alpha val="40000"/>
                  </a:schemeClr>
                </a:outerShdw>
              </a:effectLst>
            </a:endParaRPr>
          </a:p>
        </p:txBody>
      </p:sp>
      <p:sp>
        <p:nvSpPr>
          <p:cNvPr id="7" name="Rectangle 4"/>
          <p:cNvSpPr txBox="1">
            <a:spLocks noChangeArrowheads="1"/>
          </p:cNvSpPr>
          <p:nvPr/>
        </p:nvSpPr>
        <p:spPr bwMode="auto">
          <a:xfrm>
            <a:off x="482139" y="141027"/>
            <a:ext cx="3780473"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طرح های فرادست</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112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463" y="1127682"/>
            <a:ext cx="8081010" cy="532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121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0" y="133024"/>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en-US" altLang="fa-IR" sz="2100" b="1" dirty="0">
                <a:solidFill>
                  <a:schemeClr val="bg1"/>
                </a:solidFill>
                <a:latin typeface="Calibri" panose="020F0502020204030204" pitchFamily="34" charset="0"/>
                <a:cs typeface="B Titr" panose="00000700000000000000" pitchFamily="2" charset="-78"/>
              </a:rPr>
              <a:t> </a:t>
            </a:r>
            <a:r>
              <a:rPr lang="fa-IR"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متغیر ها و شاخص های بیان وضعیت موجود</a:t>
            </a:r>
          </a:p>
          <a:p>
            <a:pPr algn="ctr" rtl="1" eaLnBrk="1" hangingPunct="1">
              <a:lnSpc>
                <a:spcPct val="80000"/>
              </a:lnSpc>
            </a:pPr>
            <a:r>
              <a:rPr lang="fa-IR"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اجتماعی و فرهنگی</a:t>
            </a:r>
            <a:endParaRPr lang="en-US"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graphicFrame>
        <p:nvGraphicFramePr>
          <p:cNvPr id="12295" name="Chart 2"/>
          <p:cNvGraphicFramePr>
            <a:graphicFrameLocks/>
          </p:cNvGraphicFramePr>
          <p:nvPr/>
        </p:nvGraphicFramePr>
        <p:xfrm>
          <a:off x="-281940" y="808674"/>
          <a:ext cx="9594533" cy="6242447"/>
        </p:xfrm>
        <a:graphic>
          <a:graphicData uri="http://schemas.openxmlformats.org/presentationml/2006/ole">
            <mc:AlternateContent xmlns:mc="http://schemas.openxmlformats.org/markup-compatibility/2006">
              <mc:Choice xmlns:v="urn:schemas-microsoft-com:vml" Requires="v">
                <p:oleObj spid="_x0000_s1053" r:id="rId3" imgW="9138696" imgH="5944115" progId="Excel.Chart.8">
                  <p:embed/>
                </p:oleObj>
              </mc:Choice>
              <mc:Fallback>
                <p:oleObj r:id="rId3" imgW="9138696" imgH="5944115"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 y="808674"/>
                        <a:ext cx="9594533" cy="624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97084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01919"/>
            <a:ext cx="4749800" cy="90844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tLang="fa-IR" sz="1890"/>
          </a:p>
        </p:txBody>
      </p:sp>
      <p:sp>
        <p:nvSpPr>
          <p:cNvPr id="13316" name="Rectangle 4"/>
          <p:cNvSpPr txBox="1">
            <a:spLocks noChangeArrowheads="1"/>
          </p:cNvSpPr>
          <p:nvPr/>
        </p:nvSpPr>
        <p:spPr bwMode="auto">
          <a:xfrm>
            <a:off x="93585" y="179310"/>
            <a:ext cx="4618116" cy="765095"/>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80000"/>
              </a:lnSpc>
            </a:pPr>
            <a:r>
              <a:rPr lang="en-US" altLang="en-US" sz="2100" b="1" dirty="0">
                <a:solidFill>
                  <a:schemeClr val="bg1"/>
                </a:solidFill>
                <a:latin typeface="Calibri" panose="020F0502020204030204" pitchFamily="34" charset="0"/>
                <a:cs typeface="B Titr" panose="00000700000000000000" pitchFamily="2" charset="-78"/>
              </a:rPr>
              <a:t> </a:t>
            </a:r>
            <a:r>
              <a:rPr lang="fa-IR" altLang="en-US"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متغیر ها و شاخص های بیان وضعیت موجود</a:t>
            </a:r>
          </a:p>
          <a:p>
            <a:pPr algn="ctr" eaLnBrk="1" hangingPunct="1">
              <a:lnSpc>
                <a:spcPct val="80000"/>
              </a:lnSpc>
            </a:pPr>
            <a:r>
              <a:rPr lang="fa-IR" altLang="en-US"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اجتماعی و </a:t>
            </a:r>
            <a:r>
              <a:rPr lang="fa-IR" altLang="en-US" sz="21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فرهنگی</a:t>
            </a:r>
          </a:p>
          <a:p>
            <a:pPr algn="ctr" eaLnBrk="1" hangingPunct="1">
              <a:lnSpc>
                <a:spcPct val="80000"/>
              </a:lnSpc>
            </a:pPr>
            <a:r>
              <a:rPr lang="fa-IR" altLang="en-US" sz="189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a:t>
            </a:r>
            <a:r>
              <a:rPr lang="fa-IR" altLang="en-US" sz="189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نسبت به شهرستان ، استان و کشور)</a:t>
            </a:r>
            <a:r>
              <a:rPr lang="fa-IR" altLang="en-US"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 </a:t>
            </a:r>
            <a:endParaRPr lang="en-US"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
        <p:nvSpPr>
          <p:cNvPr id="13319" name="TextBox 7"/>
          <p:cNvSpPr txBox="1">
            <a:spLocks noChangeArrowheads="1"/>
          </p:cNvSpPr>
          <p:nvPr/>
        </p:nvSpPr>
        <p:spPr bwMode="auto">
          <a:xfrm>
            <a:off x="4303633" y="6739416"/>
            <a:ext cx="5047298"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r>
              <a:rPr lang="fa-IR" altLang="en-US" sz="1260">
                <a:cs typeface="B Zar" panose="00000400000000000000" pitchFamily="2" charset="-78"/>
              </a:rPr>
              <a:t>ماخذ: سرشماری نفوس و مسکن ساا 1395 و سالنامه آماری سال 1397</a:t>
            </a:r>
          </a:p>
        </p:txBody>
      </p:sp>
      <p:graphicFrame>
        <p:nvGraphicFramePr>
          <p:cNvPr id="13320" name="Chart 9"/>
          <p:cNvGraphicFramePr>
            <a:graphicFrameLocks/>
          </p:cNvGraphicFramePr>
          <p:nvPr/>
        </p:nvGraphicFramePr>
        <p:xfrm>
          <a:off x="436484" y="1032038"/>
          <a:ext cx="8347710" cy="5984081"/>
        </p:xfrm>
        <a:graphic>
          <a:graphicData uri="http://schemas.openxmlformats.org/presentationml/2006/ole">
            <mc:AlternateContent xmlns:mc="http://schemas.openxmlformats.org/markup-compatibility/2006">
              <mc:Choice xmlns:v="urn:schemas-microsoft-com:vml" Requires="v">
                <p:oleObj spid="_x0000_s2077" r:id="rId3" imgW="7949873" imgH="5700254" progId="Excel.Chart.8">
                  <p:embed/>
                </p:oleObj>
              </mc:Choice>
              <mc:Fallback>
                <p:oleObj r:id="rId3" imgW="7949873" imgH="5700254"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84" y="1032038"/>
                        <a:ext cx="8347710" cy="598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18483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4652683" cy="605076"/>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پراکندگی جمعیت</a:t>
            </a:r>
            <a:endParaRPr lang="en-US" altLang="fa-IR" sz="2520" b="1" dirty="0">
              <a:latin typeface="Calibri" panose="020F0502020204030204" pitchFamily="34" charset="0"/>
              <a:cs typeface="B Titr" panose="00000700000000000000" pitchFamily="2" charset="-78"/>
            </a:endParaRPr>
          </a:p>
        </p:txBody>
      </p:sp>
      <p:pic>
        <p:nvPicPr>
          <p:cNvPr id="14341" name="Picture 5" descr="Y:\+4 Mr.Sharif\Zanjan\Map\MAP_Xorram\PopDen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882" y="1108873"/>
            <a:ext cx="8076009" cy="571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80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0"/>
            <a:ext cx="4840942" cy="834946"/>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نقشه توزیع  میزان مهاجرت</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15365" name="Picture 5" descr="Y:\+4 Mr.Sharif\Zanjan\Map\MAP_Xorram\Mohajrt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21571"/>
            <a:ext cx="8134669" cy="575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72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0"/>
            <a:ext cx="4814047"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نقشه توزیع پراکندگی نرخ باسوادی</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16389" name="Picture 5" descr="Y:\+4 Mr.Sharif\Zanjan\Map\MAP_Xorram\NerxBAsvdi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852" y="1108868"/>
            <a:ext cx="8121597" cy="574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69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Y:\+4 Mr.Sharif\Zanjan\Map\MAP_Xorram\NerxRooshd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21" y="1101332"/>
            <a:ext cx="8094345" cy="572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0" y="0"/>
            <a:ext cx="4603434"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نقشه توزیع پراکندگی رشد جمعیت</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405682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vc_zanjan18 (3).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2225" y="12350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809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27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4854388"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300" b="1" dirty="0">
                <a:latin typeface="Calibri" panose="020F0502020204030204" pitchFamily="34" charset="0"/>
                <a:cs typeface="B Titr" panose="00000700000000000000" pitchFamily="2" charset="-78"/>
              </a:rPr>
              <a:t>نقشه توزیع پراکندگی نسبت جنسی جمعیت</a:t>
            </a:r>
            <a:endParaRPr lang="en-US" altLang="fa-IR" sz="2300" b="1" dirty="0">
              <a:latin typeface="Calibri" panose="020F0502020204030204" pitchFamily="34" charset="0"/>
              <a:cs typeface="B Titr" panose="00000700000000000000" pitchFamily="2" charset="-78"/>
            </a:endParaRPr>
          </a:p>
        </p:txBody>
      </p:sp>
      <p:pic>
        <p:nvPicPr>
          <p:cNvPr id="18437" name="Picture 5" descr="Z:\+4 Mr.Sharif\Zanjan\Map\MAP_Xorram\NesbtJnsi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1109742"/>
            <a:ext cx="8089900" cy="586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5269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ln w="0"/>
              <a:solidFill>
                <a:schemeClr val="tx1"/>
              </a:solidFill>
              <a:effectLst>
                <a:outerShdw blurRad="38100" dist="19050" dir="2700000" algn="tl" rotWithShape="0">
                  <a:schemeClr val="dk1">
                    <a:alpha val="40000"/>
                  </a:schemeClr>
                </a:outerShdw>
              </a:effectLst>
            </a:endParaRPr>
          </a:p>
        </p:txBody>
      </p:sp>
      <p:sp>
        <p:nvSpPr>
          <p:cNvPr id="7" name="Rectangle 4"/>
          <p:cNvSpPr txBox="1">
            <a:spLocks noChangeArrowheads="1"/>
          </p:cNvSpPr>
          <p:nvPr/>
        </p:nvSpPr>
        <p:spPr bwMode="auto">
          <a:xfrm>
            <a:off x="154182" y="133770"/>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en-US"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 </a:t>
            </a:r>
            <a:r>
              <a:rPr lang="fa-IR"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متغیر ها و شاخص های بیان وضعیت موجود</a:t>
            </a:r>
          </a:p>
          <a:p>
            <a:pPr algn="ctr" rtl="1" eaLnBrk="1" hangingPunct="1">
              <a:lnSpc>
                <a:spcPct val="80000"/>
              </a:lnSpc>
            </a:pPr>
            <a:r>
              <a:rPr lang="fa-IR"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اقتصادی (بخش مرکزی)</a:t>
            </a:r>
            <a:endParaRPr lang="en-US" altLang="fa-IR" sz="21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graphicFrame>
        <p:nvGraphicFramePr>
          <p:cNvPr id="14" name="Chart 13"/>
          <p:cNvGraphicFramePr>
            <a:graphicFrameLocks/>
          </p:cNvGraphicFramePr>
          <p:nvPr/>
        </p:nvGraphicFramePr>
        <p:xfrm>
          <a:off x="1396448" y="895827"/>
          <a:ext cx="7031581" cy="2759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p:cNvGraphicFramePr>
            <a:graphicFrameLocks/>
          </p:cNvGraphicFramePr>
          <p:nvPr/>
        </p:nvGraphicFramePr>
        <p:xfrm>
          <a:off x="1472057" y="3429001"/>
          <a:ext cx="7409623" cy="32795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35619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20479"/>
            <a:ext cx="4814047"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پراکندگی نرخ اشتغال</a:t>
            </a:r>
            <a:endParaRPr lang="en-US" altLang="fa-IR" sz="2520" b="1" dirty="0">
              <a:latin typeface="Calibri" panose="020F0502020204030204" pitchFamily="34" charset="0"/>
              <a:cs typeface="B Titr" panose="00000700000000000000" pitchFamily="2" charset="-78"/>
            </a:endParaRPr>
          </a:p>
        </p:txBody>
      </p:sp>
      <p:pic>
        <p:nvPicPr>
          <p:cNvPr id="20485" name="Picture 7" descr="Y:\+4 Mr.Sharif\Zanjan\Map\MAP_Xorram\Eshteghal_Xor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344" y="1112282"/>
            <a:ext cx="7917656" cy="574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499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0"/>
            <a:ext cx="4693024" cy="739588"/>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b="1" dirty="0">
                <a:latin typeface="Calibri" panose="020F0502020204030204" pitchFamily="34" charset="0"/>
                <a:cs typeface="B Titr" panose="00000700000000000000" pitchFamily="2" charset="-78"/>
              </a:rPr>
              <a:t>نقشه توزیع فضایی مهارت های نیروی انسانی</a:t>
            </a:r>
            <a:endParaRPr lang="en-US" altLang="fa-IR" sz="2400" b="1" dirty="0">
              <a:latin typeface="Calibri" panose="020F0502020204030204" pitchFamily="34" charset="0"/>
              <a:cs typeface="B Titr" panose="00000700000000000000" pitchFamily="2" charset="-78"/>
            </a:endParaRPr>
          </a:p>
        </p:txBody>
      </p:sp>
      <p:pic>
        <p:nvPicPr>
          <p:cNvPr id="21509" name="Picture 7" descr="Maharat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94744"/>
            <a:ext cx="7924800" cy="580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302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0"/>
            <a:ext cx="4706471"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پراکندگی تولیدات باغی</a:t>
            </a:r>
            <a:endParaRPr lang="en-US" altLang="fa-IR" sz="2520" b="1" dirty="0">
              <a:latin typeface="Calibri" panose="020F0502020204030204" pitchFamily="34" charset="0"/>
              <a:cs typeface="B Titr" panose="00000700000000000000" pitchFamily="2" charset="-78"/>
            </a:endParaRPr>
          </a:p>
        </p:txBody>
      </p:sp>
      <p:pic>
        <p:nvPicPr>
          <p:cNvPr id="22533" name="Picture 7" descr="TolidBaghi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60" y="1115615"/>
            <a:ext cx="8316040" cy="574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111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4840941"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فضایی تولیدات زراعی</a:t>
            </a:r>
            <a:endParaRPr lang="en-US" altLang="fa-IR" sz="2520" b="1" dirty="0">
              <a:latin typeface="Calibri" panose="020F0502020204030204" pitchFamily="34" charset="0"/>
              <a:cs typeface="B Titr" panose="00000700000000000000" pitchFamily="2" charset="-78"/>
            </a:endParaRPr>
          </a:p>
        </p:txBody>
      </p:sp>
      <p:pic>
        <p:nvPicPr>
          <p:cNvPr id="23557" name="Picture 7" descr="TolidZeraee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06" y="1042274"/>
            <a:ext cx="8217694" cy="581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59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1"/>
            <a:ext cx="4719918" cy="806824"/>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b="1" dirty="0">
                <a:latin typeface="Calibri" panose="020F0502020204030204" pitchFamily="34" charset="0"/>
                <a:cs typeface="B Titr" panose="00000700000000000000" pitchFamily="2" charset="-78"/>
              </a:rPr>
              <a:t>نقشه توزیع فضایی تعداد دام سبک و سنگین</a:t>
            </a:r>
            <a:endParaRPr lang="en-US" altLang="fa-IR" sz="2400" b="1" dirty="0">
              <a:latin typeface="Calibri" panose="020F0502020204030204" pitchFamily="34" charset="0"/>
              <a:cs typeface="B Titr" panose="00000700000000000000" pitchFamily="2" charset="-78"/>
            </a:endParaRPr>
          </a:p>
        </p:txBody>
      </p:sp>
      <p:pic>
        <p:nvPicPr>
          <p:cNvPr id="24581" name="Picture 2" descr="Dam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067" y="1100614"/>
            <a:ext cx="7460933" cy="57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74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4303059"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فضایی تولید عسل</a:t>
            </a:r>
            <a:endParaRPr lang="en-US" altLang="fa-IR" sz="2520" b="1" dirty="0">
              <a:latin typeface="Calibri" panose="020F0502020204030204" pitchFamily="34" charset="0"/>
              <a:cs typeface="B Titr" panose="00000700000000000000" pitchFamily="2" charset="-78"/>
            </a:endParaRPr>
          </a:p>
        </p:txBody>
      </p:sp>
      <p:pic>
        <p:nvPicPr>
          <p:cNvPr id="25605" name="Picture 2" descr="Zanbuor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984" y="1105615"/>
            <a:ext cx="8131016" cy="5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593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anati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166" y="1101489"/>
            <a:ext cx="7961834" cy="575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1" y="0"/>
            <a:ext cx="3765176"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پهنه های صنعتی</a:t>
            </a:r>
            <a:endParaRPr lang="en-US" altLang="fa-IR" sz="2520" b="1" dirty="0">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416657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shteghalTarh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89" y="1099820"/>
            <a:ext cx="8127712" cy="575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0" y="0"/>
            <a:ext cx="4827494"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b="1" dirty="0">
                <a:latin typeface="Calibri" panose="020F0502020204030204" pitchFamily="34" charset="0"/>
                <a:cs typeface="B Titr" panose="00000700000000000000" pitchFamily="2" charset="-78"/>
              </a:rPr>
              <a:t>نقشه توزیع طرح های سرمایه گذاری مصوب</a:t>
            </a:r>
            <a:endParaRPr lang="en-US" altLang="fa-IR" sz="2400" b="1" dirty="0">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405377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484" y="603650"/>
            <a:ext cx="8281035" cy="1391841"/>
          </a:xfrm>
        </p:spPr>
        <p:txBody>
          <a:bodyPr/>
          <a:lstStyle/>
          <a:p>
            <a:pPr algn="ctr">
              <a:lnSpc>
                <a:spcPct val="150000"/>
              </a:lnSpc>
              <a:defRPr/>
            </a:pPr>
            <a:r>
              <a:rPr lang="fa-IR" sz="2520" dirty="0">
                <a:solidFill>
                  <a:srgbClr val="7030A0"/>
                </a:solidFill>
                <a:effectLst>
                  <a:outerShdw blurRad="38100" dist="38100" dir="2700000" algn="tl">
                    <a:srgbClr val="000000">
                      <a:alpha val="43137"/>
                    </a:srgbClr>
                  </a:outerShdw>
                </a:effectLst>
                <a:cs typeface="B Traffic" pitchFamily="2" charset="-78"/>
              </a:rPr>
              <a:t>خاستگاه ”برنامه توسعه اقتصادی و اشتغالزائی روستائی“</a:t>
            </a:r>
          </a:p>
        </p:txBody>
      </p:sp>
      <p:sp>
        <p:nvSpPr>
          <p:cNvPr id="10243" name="Content Placeholder 2"/>
          <p:cNvSpPr>
            <a:spLocks noGrp="1"/>
          </p:cNvSpPr>
          <p:nvPr>
            <p:ph idx="1"/>
          </p:nvPr>
        </p:nvSpPr>
        <p:spPr/>
        <p:txBody>
          <a:bodyPr>
            <a:normAutofit fontScale="77500" lnSpcReduction="20000"/>
          </a:bodyPr>
          <a:lstStyle/>
          <a:p>
            <a:pPr algn="ctr">
              <a:lnSpc>
                <a:spcPts val="4725"/>
              </a:lnSpc>
              <a:buNone/>
              <a:defRPr/>
            </a:pPr>
            <a:r>
              <a:rPr lang="fa-IR" sz="2100" b="1" dirty="0">
                <a:effectLst>
                  <a:outerShdw blurRad="38100" dist="38100" dir="2700000" algn="tl">
                    <a:srgbClr val="000000">
                      <a:alpha val="43137"/>
                    </a:srgbClr>
                  </a:outerShdw>
                </a:effectLst>
                <a:cs typeface="B Traffic" pitchFamily="2" charset="-78"/>
              </a:rPr>
              <a:t>جزء 1 بند الف ماده 27 قانون برنامه ششم</a:t>
            </a:r>
            <a:endParaRPr lang="fa-IR" sz="2100" b="1" dirty="0">
              <a:cs typeface="B Traffic" pitchFamily="2" charset="-78"/>
            </a:endParaRPr>
          </a:p>
          <a:p>
            <a:pPr algn="justLow">
              <a:lnSpc>
                <a:spcPts val="3675"/>
              </a:lnSpc>
              <a:defRPr/>
            </a:pPr>
            <a:r>
              <a:rPr lang="fa-IR" sz="2100" dirty="0">
                <a:cs typeface="B Traffic" pitchFamily="2" charset="-78"/>
              </a:rPr>
              <a:t>”دولت مکلف است در راستای برنامه‌ریزی منطقه‌ای و تقویت اقتصاد روستایی و توسعه اقتصاد صادرات‌ محور در طول اجرای قانون برنامه هر سال، در پنج‌هزار روستا با توجه به استعدادها و ظرفیت‌های بومی و محیطی و قابلیت محلی- اقتصادی آن منطقه، با مشارکت نیروهای محلی و با بهره‌گیری از تسهیلات بانکی، حمایت‌های دولتی و سرمایه‌گذاری بخش خصوصی، </a:t>
            </a:r>
            <a:r>
              <a:rPr lang="fa-IR" sz="2100" dirty="0">
                <a:solidFill>
                  <a:srgbClr val="FF0000"/>
                </a:solidFill>
                <a:cs typeface="B Traffic" pitchFamily="2" charset="-78"/>
              </a:rPr>
              <a:t>برنامه توسعه اقتصادی و اشتغالزایی</a:t>
            </a:r>
            <a:r>
              <a:rPr lang="fa-IR" sz="2100" dirty="0">
                <a:cs typeface="B Traffic" pitchFamily="2" charset="-78"/>
              </a:rPr>
              <a:t> آن روستاها را به‌ وسیله </a:t>
            </a:r>
            <a:r>
              <a:rPr lang="fa-IR" sz="2100" dirty="0">
                <a:solidFill>
                  <a:srgbClr val="00B050"/>
                </a:solidFill>
                <a:cs typeface="B Traffic" pitchFamily="2" charset="-78"/>
              </a:rPr>
              <a:t>سازمان استان </a:t>
            </a:r>
            <a:r>
              <a:rPr lang="fa-IR" sz="2100" dirty="0">
                <a:cs typeface="B Traffic" pitchFamily="2" charset="-78"/>
              </a:rPr>
              <a:t>تهیه کند و به </a:t>
            </a:r>
            <a:r>
              <a:rPr lang="fa-IR" sz="2100" dirty="0">
                <a:solidFill>
                  <a:srgbClr val="00B0F0"/>
                </a:solidFill>
                <a:cs typeface="B Traffic" pitchFamily="2" charset="-78"/>
              </a:rPr>
              <a:t>تصویب شورای توسعه و برنامه‌ریزی استان</a:t>
            </a:r>
            <a:r>
              <a:rPr lang="fa-IR" sz="2100" dirty="0">
                <a:cs typeface="B Traffic" pitchFamily="2" charset="-78"/>
              </a:rPr>
              <a:t> مربوطه برساند.“</a:t>
            </a:r>
          </a:p>
          <a:p>
            <a:pPr algn="ctr">
              <a:lnSpc>
                <a:spcPts val="4725"/>
              </a:lnSpc>
              <a:buNone/>
              <a:defRPr/>
            </a:pPr>
            <a:r>
              <a:rPr lang="fa-IR" sz="2100" b="1" i="1" dirty="0">
                <a:solidFill>
                  <a:srgbClr val="C00000"/>
                </a:solidFill>
                <a:effectLst>
                  <a:outerShdw blurRad="38100" dist="38100" dir="2700000" algn="tl">
                    <a:srgbClr val="000000">
                      <a:alpha val="43137"/>
                    </a:srgbClr>
                  </a:outerShdw>
                </a:effectLst>
                <a:cs typeface="B Traffic" pitchFamily="2" charset="-78"/>
              </a:rPr>
              <a:t>دستگاه اجرائی : سازمان مدیریت و برنامه ریزی استان ها </a:t>
            </a:r>
            <a:endParaRPr lang="en-US" sz="2100" b="1" i="1" dirty="0">
              <a:solidFill>
                <a:srgbClr val="C00000"/>
              </a:solidFill>
              <a:effectLst>
                <a:outerShdw blurRad="38100" dist="38100" dir="2700000" algn="tl">
                  <a:srgbClr val="000000">
                    <a:alpha val="43137"/>
                  </a:srgbClr>
                </a:outerShdw>
              </a:effectLst>
              <a:cs typeface="B Traffic" pitchFamily="2" charset="-78"/>
            </a:endParaRPr>
          </a:p>
        </p:txBody>
      </p:sp>
    </p:spTree>
    <p:extLst>
      <p:ext uri="{BB962C8B-B14F-4D97-AF65-F5344CB8AC3E}">
        <p14:creationId xmlns:p14="http://schemas.microsoft.com/office/powerpoint/2010/main" val="3851646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Karafarini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967" y="1083945"/>
            <a:ext cx="8261033" cy="577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auto">
          <a:xfrm>
            <a:off x="0" y="0"/>
            <a:ext cx="4424082" cy="881539"/>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ظرفیت های </a:t>
            </a:r>
            <a:r>
              <a:rPr lang="fa-IR" altLang="fa-IR" sz="2520" b="1" dirty="0" smtClean="0">
                <a:latin typeface="Calibri" panose="020F0502020204030204" pitchFamily="34" charset="0"/>
                <a:cs typeface="B Titr" panose="00000700000000000000" pitchFamily="2" charset="-78"/>
              </a:rPr>
              <a:t>کار</a:t>
            </a:r>
          </a:p>
          <a:p>
            <a:pPr algn="ctr" rtl="1" eaLnBrk="1" hangingPunct="1">
              <a:lnSpc>
                <a:spcPct val="80000"/>
              </a:lnSpc>
            </a:pPr>
            <a:r>
              <a:rPr lang="fa-IR" altLang="fa-IR" sz="2520" b="1" dirty="0" smtClean="0">
                <a:latin typeface="Calibri" panose="020F0502020204030204" pitchFamily="34" charset="0"/>
                <a:cs typeface="B Titr" panose="00000700000000000000" pitchFamily="2" charset="-78"/>
              </a:rPr>
              <a:t>آفرینی </a:t>
            </a:r>
            <a:r>
              <a:rPr lang="fa-IR" altLang="fa-IR" sz="2520" b="1" dirty="0">
                <a:latin typeface="Calibri" panose="020F0502020204030204" pitchFamily="34" charset="0"/>
                <a:cs typeface="B Titr" panose="00000700000000000000" pitchFamily="2" charset="-78"/>
              </a:rPr>
              <a:t>و ایجاد کسب و کار</a:t>
            </a:r>
            <a:endParaRPr lang="en-US" altLang="fa-IR" sz="2520" b="1" dirty="0">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4137542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bwMode="auto">
          <a:xfrm>
            <a:off x="0" y="0"/>
            <a:ext cx="4074459"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b="1" dirty="0">
                <a:latin typeface="Calibri" panose="020F0502020204030204" pitchFamily="34" charset="0"/>
                <a:cs typeface="B Titr" panose="00000700000000000000" pitchFamily="2" charset="-78"/>
              </a:rPr>
              <a:t>نقشه توزیع پهنه اقتصادی</a:t>
            </a:r>
            <a:endParaRPr lang="en-US" altLang="fa-IR" sz="2520" b="1" dirty="0">
              <a:latin typeface="Calibri" panose="020F0502020204030204" pitchFamily="34" charset="0"/>
              <a:cs typeface="B Titr" panose="00000700000000000000" pitchFamily="2" charset="-78"/>
            </a:endParaRPr>
          </a:p>
        </p:txBody>
      </p:sp>
      <p:sp>
        <p:nvSpPr>
          <p:cNvPr id="29701" name="Rectangle 8"/>
          <p:cNvSpPr>
            <a:spLocks noChangeArrowheads="1"/>
          </p:cNvSpPr>
          <p:nvPr/>
        </p:nvSpPr>
        <p:spPr bwMode="auto">
          <a:xfrm>
            <a:off x="-228600" y="-363042"/>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pic>
        <p:nvPicPr>
          <p:cNvPr id="29702" name="Picture 7" descr="Pahne_Egtesadi_Xor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072677"/>
            <a:ext cx="7912100" cy="582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583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0"/>
            <a:ext cx="4854388" cy="82027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300" b="1" dirty="0">
                <a:latin typeface="Calibri" panose="020F0502020204030204" pitchFamily="34" charset="0"/>
                <a:cs typeface="B Titr" panose="00000700000000000000" pitchFamily="2" charset="-78"/>
              </a:rPr>
              <a:t>تعیین نقش غالب اقتصادی روستاهای شهرستان </a:t>
            </a:r>
            <a:r>
              <a:rPr lang="fa-IR" altLang="fa-IR" sz="2300" b="1" dirty="0" smtClean="0">
                <a:latin typeface="Calibri" panose="020F0502020204030204" pitchFamily="34" charset="0"/>
                <a:cs typeface="B Titr" panose="00000700000000000000" pitchFamily="2" charset="-78"/>
              </a:rPr>
              <a:t>خرمدره </a:t>
            </a:r>
            <a:r>
              <a:rPr lang="fa-IR" altLang="fa-IR" sz="2300" b="1" dirty="0">
                <a:latin typeface="Calibri" panose="020F0502020204030204" pitchFamily="34" charset="0"/>
                <a:cs typeface="B Titr" panose="00000700000000000000" pitchFamily="2" charset="-78"/>
              </a:rPr>
              <a:t>با روش بوژه گارنیه و ژرژ </a:t>
            </a:r>
            <a:r>
              <a:rPr lang="fa-IR" altLang="fa-IR" sz="2300" b="1" dirty="0" smtClean="0">
                <a:latin typeface="Calibri" panose="020F0502020204030204" pitchFamily="34" charset="0"/>
                <a:cs typeface="B Titr" panose="00000700000000000000" pitchFamily="2" charset="-78"/>
              </a:rPr>
              <a:t>شابو</a:t>
            </a:r>
            <a:endParaRPr lang="en-US" altLang="fa-IR" sz="2300" b="1" dirty="0">
              <a:latin typeface="Calibri" panose="020F0502020204030204" pitchFamily="34" charset="0"/>
              <a:cs typeface="B Titr" panose="00000700000000000000" pitchFamily="2" charset="-78"/>
            </a:endParaRPr>
          </a:p>
        </p:txBody>
      </p:sp>
      <p:pic>
        <p:nvPicPr>
          <p:cNvPr id="3072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166"/>
            <a:ext cx="5419165" cy="448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269226557"/>
              </p:ext>
            </p:extLst>
          </p:nvPr>
        </p:nvGraphicFramePr>
        <p:xfrm>
          <a:off x="3576919" y="5123329"/>
          <a:ext cx="5567082" cy="1734671"/>
        </p:xfrm>
        <a:graphic>
          <a:graphicData uri="http://schemas.openxmlformats.org/drawingml/2006/table">
            <a:tbl>
              <a:tblPr rtl="1" firstRow="1" firstCol="1" bandRow="1">
                <a:tableStyleId>{5C22544A-7EE6-4342-B048-85BDC9FD1C3A}</a:tableStyleId>
              </a:tblPr>
              <a:tblGrid>
                <a:gridCol w="969146"/>
                <a:gridCol w="809396"/>
                <a:gridCol w="809396"/>
                <a:gridCol w="685856"/>
                <a:gridCol w="683016"/>
                <a:gridCol w="704317"/>
                <a:gridCol w="905955"/>
              </a:tblGrid>
              <a:tr h="991241">
                <a:tc>
                  <a:txBody>
                    <a:bodyPr/>
                    <a:lstStyle/>
                    <a:p>
                      <a:pPr algn="ctr" rtl="1">
                        <a:lnSpc>
                          <a:spcPct val="115000"/>
                        </a:lnSpc>
                        <a:spcAft>
                          <a:spcPts val="0"/>
                        </a:spcAft>
                      </a:pPr>
                      <a:r>
                        <a:rPr lang="ar-SA" sz="1200" b="1">
                          <a:solidFill>
                            <a:schemeClr val="tx1"/>
                          </a:solidFill>
                          <a:effectLst/>
                          <a:cs typeface="B Nazanin" panose="00000400000000000000" pitchFamily="2" charset="-78"/>
                        </a:rPr>
                        <a:t>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نام دهستان</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شاغلان</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در بخش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کشاورزی (نفر) </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درصد</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شاغلان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در بخش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کشاورزی</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شاغلان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در بخش</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صنعت</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(نفر)</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درصد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شاغلان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در بخش</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صنعت</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شاغلان</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در بخش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خدمات</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 (نفر)</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درصد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شاغلان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در بخش </a:t>
                      </a:r>
                      <a:endParaRPr lang="en-US" sz="1100" b="1">
                        <a:solidFill>
                          <a:schemeClr val="tx1"/>
                        </a:solidFill>
                        <a:effectLst/>
                        <a:cs typeface="B Nazanin" panose="00000400000000000000" pitchFamily="2" charset="-78"/>
                      </a:endParaRPr>
                    </a:p>
                    <a:p>
                      <a:pPr algn="ctr" rtl="1">
                        <a:lnSpc>
                          <a:spcPct val="115000"/>
                        </a:lnSpc>
                        <a:spcAft>
                          <a:spcPts val="0"/>
                        </a:spcAft>
                      </a:pPr>
                      <a:r>
                        <a:rPr lang="ar-SA" sz="1200" b="1">
                          <a:solidFill>
                            <a:schemeClr val="tx1"/>
                          </a:solidFill>
                          <a:effectLst/>
                          <a:cs typeface="B Nazanin" panose="00000400000000000000" pitchFamily="2" charset="-78"/>
                        </a:rPr>
                        <a:t>خدمات</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247810">
                <a:tc>
                  <a:txBody>
                    <a:bodyPr/>
                    <a:lstStyle/>
                    <a:p>
                      <a:pPr algn="ctr" rtl="1">
                        <a:lnSpc>
                          <a:spcPct val="115000"/>
                        </a:lnSpc>
                        <a:spcAft>
                          <a:spcPts val="0"/>
                        </a:spcAft>
                      </a:pPr>
                      <a:r>
                        <a:rPr lang="ar-SA" sz="1200" b="1">
                          <a:solidFill>
                            <a:schemeClr val="tx1"/>
                          </a:solidFill>
                          <a:effectLst/>
                          <a:cs typeface="B Nazanin" panose="00000400000000000000" pitchFamily="2" charset="-78"/>
                        </a:rPr>
                        <a:t>الوند</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139</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8.623</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71</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5.224</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10</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1.091</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247810">
                <a:tc>
                  <a:txBody>
                    <a:bodyPr/>
                    <a:lstStyle/>
                    <a:p>
                      <a:pPr algn="ctr" rtl="1">
                        <a:lnSpc>
                          <a:spcPct val="115000"/>
                        </a:lnSpc>
                        <a:spcAft>
                          <a:spcPts val="0"/>
                        </a:spcAft>
                      </a:pPr>
                      <a:r>
                        <a:rPr lang="ar-SA" sz="1200" b="1">
                          <a:solidFill>
                            <a:schemeClr val="tx1"/>
                          </a:solidFill>
                          <a:effectLst/>
                          <a:cs typeface="B Nazanin" panose="00000400000000000000" pitchFamily="2" charset="-78"/>
                        </a:rPr>
                        <a:t>خرمدره</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1473</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91.377</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1288</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94.776</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907</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98.909</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r h="247810">
                <a:tc>
                  <a:txBody>
                    <a:bodyPr/>
                    <a:lstStyle/>
                    <a:p>
                      <a:pPr algn="ctr" rtl="1">
                        <a:lnSpc>
                          <a:spcPct val="115000"/>
                        </a:lnSpc>
                        <a:spcAft>
                          <a:spcPts val="0"/>
                        </a:spcAft>
                      </a:pPr>
                      <a:r>
                        <a:rPr lang="ar-SA" sz="1200" b="1">
                          <a:solidFill>
                            <a:schemeClr val="tx1"/>
                          </a:solidFill>
                          <a:effectLst/>
                          <a:cs typeface="B Nazanin" panose="00000400000000000000" pitchFamily="2" charset="-78"/>
                        </a:rPr>
                        <a:t>کل شهرستان</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dirty="0">
                          <a:solidFill>
                            <a:schemeClr val="tx1"/>
                          </a:solidFill>
                          <a:effectLst/>
                          <a:cs typeface="B Nazanin" panose="00000400000000000000" pitchFamily="2" charset="-78"/>
                        </a:rPr>
                        <a:t>1612</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100</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dirty="0">
                          <a:solidFill>
                            <a:schemeClr val="tx1"/>
                          </a:solidFill>
                          <a:effectLst/>
                          <a:cs typeface="B Nazanin" panose="00000400000000000000" pitchFamily="2" charset="-78"/>
                        </a:rPr>
                        <a:t>1359</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a:solidFill>
                            <a:schemeClr val="tx1"/>
                          </a:solidFill>
                          <a:effectLst/>
                          <a:cs typeface="B Nazanin" panose="00000400000000000000" pitchFamily="2" charset="-78"/>
                        </a:rPr>
                        <a:t>100</a:t>
                      </a:r>
                      <a:endParaRPr lang="en-US" sz="1100" b="1">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dirty="0">
                          <a:solidFill>
                            <a:schemeClr val="tx1"/>
                          </a:solidFill>
                          <a:effectLst/>
                          <a:cs typeface="B Nazanin" panose="00000400000000000000" pitchFamily="2" charset="-78"/>
                        </a:rPr>
                        <a:t>917</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c>
                  <a:txBody>
                    <a:bodyPr/>
                    <a:lstStyle/>
                    <a:p>
                      <a:pPr algn="ctr" rtl="1">
                        <a:lnSpc>
                          <a:spcPct val="115000"/>
                        </a:lnSpc>
                        <a:spcAft>
                          <a:spcPts val="0"/>
                        </a:spcAft>
                      </a:pPr>
                      <a:r>
                        <a:rPr lang="ar-SA" sz="1200" b="1" dirty="0">
                          <a:solidFill>
                            <a:schemeClr val="tx1"/>
                          </a:solidFill>
                          <a:effectLst/>
                          <a:cs typeface="B Nazanin" panose="00000400000000000000" pitchFamily="2" charset="-78"/>
                        </a:rPr>
                        <a:t>100</a:t>
                      </a:r>
                      <a:endParaRPr lang="en-US" sz="1100" b="1" dirty="0">
                        <a:solidFill>
                          <a:schemeClr val="tx1"/>
                        </a:solidFill>
                        <a:effectLst/>
                        <a:latin typeface="Calibri" panose="020F0502020204030204" pitchFamily="34" charset="0"/>
                        <a:ea typeface="Calibri" panose="020F0502020204030204" pitchFamily="34" charset="0"/>
                        <a:cs typeface="B Nazanin" panose="00000400000000000000" pitchFamily="2" charset="-78"/>
                      </a:endParaRPr>
                    </a:p>
                  </a:txBody>
                  <a:tcPr marL="68580" marR="68580" marT="0" marB="0" anchor="ctr"/>
                </a:tc>
              </a:tr>
            </a:tbl>
          </a:graphicData>
        </a:graphic>
      </p:graphicFrame>
    </p:spTree>
    <p:extLst>
      <p:ext uri="{BB962C8B-B14F-4D97-AF65-F5344CB8AC3E}">
        <p14:creationId xmlns:p14="http://schemas.microsoft.com/office/powerpoint/2010/main" val="2952558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bwMode="auto">
          <a:xfrm>
            <a:off x="0" y="0"/>
            <a:ext cx="4537234" cy="743156"/>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en-US" altLang="fa-IR" sz="2100" b="1" dirty="0">
                <a:latin typeface="Calibri" panose="020F0502020204030204" pitchFamily="34" charset="0"/>
                <a:cs typeface="B Titr" panose="00000700000000000000" pitchFamily="2" charset="-78"/>
              </a:rPr>
              <a:t> </a:t>
            </a:r>
            <a:r>
              <a:rPr lang="fa-IR" altLang="fa-IR" sz="2100" b="1" dirty="0">
                <a:latin typeface="Calibri" panose="020F0502020204030204" pitchFamily="34" charset="0"/>
                <a:cs typeface="B Titr" panose="00000700000000000000" pitchFamily="2" charset="-78"/>
              </a:rPr>
              <a:t>متغیر ها و </a:t>
            </a:r>
            <a:r>
              <a:rPr lang="fa-IR" altLang="fa-IR" sz="2100" b="1" dirty="0" smtClean="0">
                <a:latin typeface="Calibri" panose="020F0502020204030204" pitchFamily="34" charset="0"/>
                <a:cs typeface="B Titr" panose="00000700000000000000" pitchFamily="2" charset="-78"/>
              </a:rPr>
              <a:t>های </a:t>
            </a:r>
            <a:r>
              <a:rPr lang="fa-IR" altLang="fa-IR" sz="2100" b="1" dirty="0">
                <a:latin typeface="Calibri" panose="020F0502020204030204" pitchFamily="34" charset="0"/>
                <a:cs typeface="B Titr" panose="00000700000000000000" pitchFamily="2" charset="-78"/>
              </a:rPr>
              <a:t>بیان وضعیت موجود</a:t>
            </a:r>
          </a:p>
          <a:p>
            <a:pPr algn="ctr" rtl="1">
              <a:lnSpc>
                <a:spcPct val="80000"/>
              </a:lnSpc>
            </a:pPr>
            <a:r>
              <a:rPr lang="fa-IR" altLang="fa-IR" sz="2100" b="1" dirty="0">
                <a:latin typeface="Calibri" panose="020F0502020204030204" pitchFamily="34" charset="0"/>
                <a:cs typeface="B Titr" panose="00000700000000000000" pitchFamily="2" charset="-78"/>
              </a:rPr>
              <a:t>طبیعی </a:t>
            </a:r>
            <a:r>
              <a:rPr lang="fa-IR" altLang="fa-IR" sz="2100" b="1" dirty="0" smtClean="0">
                <a:latin typeface="Calibri" panose="020F0502020204030204" pitchFamily="34" charset="0"/>
                <a:cs typeface="B Titr" panose="00000700000000000000" pitchFamily="2" charset="-78"/>
              </a:rPr>
              <a:t>شاخص و </a:t>
            </a:r>
            <a:r>
              <a:rPr lang="fa-IR" altLang="fa-IR" sz="2100" b="1" dirty="0">
                <a:latin typeface="Calibri" panose="020F0502020204030204" pitchFamily="34" charset="0"/>
                <a:cs typeface="B Titr" panose="00000700000000000000" pitchFamily="2" charset="-78"/>
              </a:rPr>
              <a:t>زیرساختی</a:t>
            </a:r>
            <a:endParaRPr lang="en-US" altLang="fa-IR" sz="2100" b="1" dirty="0">
              <a:latin typeface="Calibri" panose="020F0502020204030204" pitchFamily="34" charset="0"/>
              <a:cs typeface="B Titr" panose="00000700000000000000" pitchFamily="2" charset="-78"/>
            </a:endParaRPr>
          </a:p>
        </p:txBody>
      </p:sp>
      <p:graphicFrame>
        <p:nvGraphicFramePr>
          <p:cNvPr id="31752" name="Chart 8"/>
          <p:cNvGraphicFramePr>
            <a:graphicFrameLocks/>
          </p:cNvGraphicFramePr>
          <p:nvPr/>
        </p:nvGraphicFramePr>
        <p:xfrm>
          <a:off x="1268254" y="1560437"/>
          <a:ext cx="7969330" cy="4575571"/>
        </p:xfrm>
        <a:graphic>
          <a:graphicData uri="http://schemas.openxmlformats.org/presentationml/2006/ole">
            <mc:AlternateContent xmlns:mc="http://schemas.openxmlformats.org/markup-compatibility/2006">
              <mc:Choice xmlns:v="urn:schemas-microsoft-com:vml" Requires="v">
                <p:oleObj spid="_x0000_s3100" r:id="rId3" imgW="7590178" imgH="4352921" progId="Excel.Chart.8">
                  <p:embed/>
                </p:oleObj>
              </mc:Choice>
              <mc:Fallback>
                <p:oleObj r:id="rId3" imgW="7590178" imgH="435292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254" y="1560437"/>
                        <a:ext cx="7969330" cy="4575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19316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32773" name="Rectangle 4"/>
          <p:cNvSpPr txBox="1">
            <a:spLocks noChangeArrowheads="1"/>
          </p:cNvSpPr>
          <p:nvPr/>
        </p:nvSpPr>
        <p:spPr bwMode="auto">
          <a:xfrm>
            <a:off x="634539" y="114966"/>
            <a:ext cx="3402091"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184150">
              <a:tabLst>
                <a:tab pos="2389188" algn="r"/>
                <a:tab pos="2593975" algn="l"/>
              </a:tabLst>
              <a:defRPr>
                <a:solidFill>
                  <a:schemeClr val="tx1"/>
                </a:solidFill>
                <a:latin typeface="Tahoma" panose="020B0604030504040204" pitchFamily="34" charset="0"/>
                <a:cs typeface="Arial" panose="020B0604020202020204" pitchFamily="34" charset="0"/>
              </a:defRPr>
            </a:lvl1pPr>
            <a:lvl2pPr marL="742950" indent="-285750">
              <a:tabLst>
                <a:tab pos="2389188" algn="r"/>
                <a:tab pos="2593975" algn="l"/>
              </a:tabLst>
              <a:defRPr>
                <a:solidFill>
                  <a:schemeClr val="tx1"/>
                </a:solidFill>
                <a:latin typeface="Tahoma" panose="020B0604030504040204" pitchFamily="34" charset="0"/>
                <a:cs typeface="Arial" panose="020B0604020202020204" pitchFamily="34" charset="0"/>
              </a:defRPr>
            </a:lvl2pPr>
            <a:lvl3pPr marL="1143000" indent="-228600">
              <a:tabLst>
                <a:tab pos="2389188" algn="r"/>
                <a:tab pos="2593975" algn="l"/>
              </a:tabLst>
              <a:defRPr>
                <a:solidFill>
                  <a:schemeClr val="tx1"/>
                </a:solidFill>
                <a:latin typeface="Tahoma" panose="020B0604030504040204" pitchFamily="34" charset="0"/>
                <a:cs typeface="Arial" panose="020B0604020202020204" pitchFamily="34" charset="0"/>
              </a:defRPr>
            </a:lvl3pPr>
            <a:lvl4pPr marL="1600200" indent="-228600">
              <a:tabLst>
                <a:tab pos="2389188" algn="r"/>
                <a:tab pos="2593975" algn="l"/>
              </a:tabLst>
              <a:defRPr>
                <a:solidFill>
                  <a:schemeClr val="tx1"/>
                </a:solidFill>
                <a:latin typeface="Tahoma" panose="020B0604030504040204" pitchFamily="34" charset="0"/>
                <a:cs typeface="Arial" panose="020B0604020202020204" pitchFamily="34" charset="0"/>
              </a:defRPr>
            </a:lvl4pPr>
            <a:lvl5pPr marL="2057400" indent="-228600">
              <a:tabLst>
                <a:tab pos="2389188" algn="r"/>
                <a:tab pos="2593975" algn="l"/>
              </a:tabLst>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9pPr>
          </a:lstStyle>
          <a:p>
            <a:pPr algn="ctr" rtl="1"/>
            <a:r>
              <a:rPr lang="ar-SA"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سهم منظومه </a:t>
            </a:r>
            <a:r>
              <a:rPr lang="fa-IR"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خرمدره </a:t>
            </a:r>
            <a:r>
              <a:rPr lang="ar-SA"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از </a:t>
            </a:r>
            <a:r>
              <a:rPr lang="fa-IR"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کاربری اراضی موجود</a:t>
            </a:r>
            <a:endParaRPr lang="ar-SA" altLang="en-US" sz="3360" dirty="0">
              <a:ln w="0"/>
              <a:effectLst>
                <a:outerShdw blurRad="38100" dist="19050" dir="2700000" algn="tl" rotWithShape="0">
                  <a:schemeClr val="dk1">
                    <a:alpha val="40000"/>
                  </a:schemeClr>
                </a:outerShdw>
              </a:effectLst>
              <a:ea typeface="B Yagut" panose="00000400000000000000" pitchFamily="2" charset="-78"/>
              <a:cs typeface="B Titr" panose="00000700000000000000" pitchFamily="2" charset="-78"/>
            </a:endParaRPr>
          </a:p>
        </p:txBody>
      </p:sp>
      <p:sp>
        <p:nvSpPr>
          <p:cNvPr id="32776"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pic>
        <p:nvPicPr>
          <p:cNvPr id="327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233" y="1438754"/>
            <a:ext cx="7939325" cy="47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725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4507230" cy="76009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33797" name="Rectangle 4"/>
          <p:cNvSpPr txBox="1">
            <a:spLocks noChangeArrowheads="1"/>
          </p:cNvSpPr>
          <p:nvPr/>
        </p:nvSpPr>
        <p:spPr bwMode="auto">
          <a:xfrm>
            <a:off x="0" y="53788"/>
            <a:ext cx="4330541"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indent="184150">
              <a:tabLst>
                <a:tab pos="2389188" algn="r"/>
                <a:tab pos="2593975" algn="l"/>
              </a:tabLst>
              <a:defRPr>
                <a:solidFill>
                  <a:schemeClr val="tx1"/>
                </a:solidFill>
                <a:latin typeface="Tahoma" panose="020B0604030504040204" pitchFamily="34" charset="0"/>
                <a:cs typeface="Arial" panose="020B0604020202020204" pitchFamily="34" charset="0"/>
              </a:defRPr>
            </a:lvl1pPr>
            <a:lvl2pPr marL="742950" indent="-285750">
              <a:tabLst>
                <a:tab pos="2389188" algn="r"/>
                <a:tab pos="2593975" algn="l"/>
              </a:tabLst>
              <a:defRPr>
                <a:solidFill>
                  <a:schemeClr val="tx1"/>
                </a:solidFill>
                <a:latin typeface="Tahoma" panose="020B0604030504040204" pitchFamily="34" charset="0"/>
                <a:cs typeface="Arial" panose="020B0604020202020204" pitchFamily="34" charset="0"/>
              </a:defRPr>
            </a:lvl2pPr>
            <a:lvl3pPr marL="1143000" indent="-228600">
              <a:tabLst>
                <a:tab pos="2389188" algn="r"/>
                <a:tab pos="2593975" algn="l"/>
              </a:tabLst>
              <a:defRPr>
                <a:solidFill>
                  <a:schemeClr val="tx1"/>
                </a:solidFill>
                <a:latin typeface="Tahoma" panose="020B0604030504040204" pitchFamily="34" charset="0"/>
                <a:cs typeface="Arial" panose="020B0604020202020204" pitchFamily="34" charset="0"/>
              </a:defRPr>
            </a:lvl3pPr>
            <a:lvl4pPr marL="1600200" indent="-228600">
              <a:tabLst>
                <a:tab pos="2389188" algn="r"/>
                <a:tab pos="2593975" algn="l"/>
              </a:tabLst>
              <a:defRPr>
                <a:solidFill>
                  <a:schemeClr val="tx1"/>
                </a:solidFill>
                <a:latin typeface="Tahoma" panose="020B0604030504040204" pitchFamily="34" charset="0"/>
                <a:cs typeface="Arial" panose="020B0604020202020204" pitchFamily="34" charset="0"/>
              </a:defRPr>
            </a:lvl4pPr>
            <a:lvl5pPr marL="2057400" indent="-228600">
              <a:tabLst>
                <a:tab pos="2389188" algn="r"/>
                <a:tab pos="2593975" algn="l"/>
              </a:tabLst>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9pPr>
          </a:lstStyle>
          <a:p>
            <a:pPr algn="ctr" rtl="1"/>
            <a:r>
              <a:rPr lang="fa-IR" altLang="en-US" sz="2100" dirty="0">
                <a:ln w="0"/>
                <a:effectLst>
                  <a:outerShdw blurRad="38100" dist="19050" dir="2700000" algn="tl" rotWithShape="0">
                    <a:schemeClr val="dk1">
                      <a:alpha val="40000"/>
                    </a:schemeClr>
                  </a:outerShdw>
                </a:effectLst>
                <a:latin typeface="BankGothic Lt BT" panose="020B0607020203060204" pitchFamily="34" charset="0"/>
                <a:ea typeface="B Yagut" panose="00000400000000000000" pitchFamily="2" charset="-78"/>
                <a:cs typeface="B Titr" panose="00000700000000000000" pitchFamily="2" charset="-78"/>
              </a:rPr>
              <a:t>نقشه کاربری اراضی موجود </a:t>
            </a:r>
            <a:r>
              <a:rPr lang="ar-SA" altLang="en-US" sz="2100" dirty="0">
                <a:ln w="0"/>
                <a:effectLst>
                  <a:outerShdw blurRad="38100" dist="19050" dir="2700000" algn="tl" rotWithShape="0">
                    <a:schemeClr val="dk1">
                      <a:alpha val="40000"/>
                    </a:schemeClr>
                  </a:outerShdw>
                </a:effectLst>
                <a:latin typeface="BankGothic Lt BT" panose="020B0607020203060204" pitchFamily="34" charset="0"/>
                <a:ea typeface="B Yagut" panose="00000400000000000000" pitchFamily="2" charset="-78"/>
                <a:cs typeface="B Titr" panose="00000700000000000000" pitchFamily="2" charset="-78"/>
              </a:rPr>
              <a:t>منظومه </a:t>
            </a:r>
            <a:r>
              <a:rPr lang="fa-IR" altLang="en-US" sz="2100" dirty="0">
                <a:ln w="0"/>
                <a:effectLst>
                  <a:outerShdw blurRad="38100" dist="19050" dir="2700000" algn="tl" rotWithShape="0">
                    <a:schemeClr val="dk1">
                      <a:alpha val="40000"/>
                    </a:schemeClr>
                  </a:outerShdw>
                </a:effectLst>
                <a:latin typeface="BankGothic Lt BT" panose="020B0607020203060204" pitchFamily="34" charset="0"/>
                <a:ea typeface="B Yagut" panose="00000400000000000000" pitchFamily="2" charset="-78"/>
                <a:cs typeface="B Titr" panose="00000700000000000000" pitchFamily="2" charset="-78"/>
              </a:rPr>
              <a:t>خرمدره</a:t>
            </a:r>
            <a:endParaRPr lang="ar-SA" altLang="en-US" sz="2100" dirty="0">
              <a:ln w="0"/>
              <a:effectLst>
                <a:outerShdw blurRad="38100" dist="19050" dir="2700000" algn="tl" rotWithShape="0">
                  <a:schemeClr val="dk1">
                    <a:alpha val="40000"/>
                  </a:schemeClr>
                </a:outerShdw>
              </a:effectLst>
              <a:latin typeface="BankGothic Lt BT" panose="020B0607020203060204" pitchFamily="34" charset="0"/>
              <a:ea typeface="B Yagut" panose="00000400000000000000" pitchFamily="2" charset="-78"/>
              <a:cs typeface="B Titr" panose="00000700000000000000" pitchFamily="2" charset="-78"/>
            </a:endParaRPr>
          </a:p>
        </p:txBody>
      </p:sp>
      <p:sp>
        <p:nvSpPr>
          <p:cNvPr id="33800"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pic>
        <p:nvPicPr>
          <p:cNvPr id="3380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753" y="1078388"/>
            <a:ext cx="8167248" cy="577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9366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34821" name="Rectangle 4"/>
          <p:cNvSpPr txBox="1">
            <a:spLocks noChangeArrowheads="1"/>
          </p:cNvSpPr>
          <p:nvPr/>
        </p:nvSpPr>
        <p:spPr bwMode="auto">
          <a:xfrm>
            <a:off x="385713" y="159918"/>
            <a:ext cx="3998833"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184150">
              <a:tabLst>
                <a:tab pos="2389188" algn="r"/>
                <a:tab pos="2593975" algn="l"/>
              </a:tabLst>
              <a:defRPr>
                <a:solidFill>
                  <a:schemeClr val="tx1"/>
                </a:solidFill>
                <a:latin typeface="Tahoma" panose="020B0604030504040204" pitchFamily="34" charset="0"/>
                <a:cs typeface="Arial" panose="020B0604020202020204" pitchFamily="34" charset="0"/>
              </a:defRPr>
            </a:lvl1pPr>
            <a:lvl2pPr marL="742950" indent="-285750">
              <a:tabLst>
                <a:tab pos="2389188" algn="r"/>
                <a:tab pos="2593975" algn="l"/>
              </a:tabLst>
              <a:defRPr>
                <a:solidFill>
                  <a:schemeClr val="tx1"/>
                </a:solidFill>
                <a:latin typeface="Tahoma" panose="020B0604030504040204" pitchFamily="34" charset="0"/>
                <a:cs typeface="Arial" panose="020B0604020202020204" pitchFamily="34" charset="0"/>
              </a:defRPr>
            </a:lvl2pPr>
            <a:lvl3pPr marL="1143000" indent="-228600">
              <a:tabLst>
                <a:tab pos="2389188" algn="r"/>
                <a:tab pos="2593975" algn="l"/>
              </a:tabLst>
              <a:defRPr>
                <a:solidFill>
                  <a:schemeClr val="tx1"/>
                </a:solidFill>
                <a:latin typeface="Tahoma" panose="020B0604030504040204" pitchFamily="34" charset="0"/>
                <a:cs typeface="Arial" panose="020B0604020202020204" pitchFamily="34" charset="0"/>
              </a:defRPr>
            </a:lvl3pPr>
            <a:lvl4pPr marL="1600200" indent="-228600">
              <a:tabLst>
                <a:tab pos="2389188" algn="r"/>
                <a:tab pos="2593975" algn="l"/>
              </a:tabLst>
              <a:defRPr>
                <a:solidFill>
                  <a:schemeClr val="tx1"/>
                </a:solidFill>
                <a:latin typeface="Tahoma" panose="020B0604030504040204" pitchFamily="34" charset="0"/>
                <a:cs typeface="Arial" panose="020B0604020202020204" pitchFamily="34" charset="0"/>
              </a:defRPr>
            </a:lvl4pPr>
            <a:lvl5pPr marL="2057400" indent="-228600">
              <a:tabLst>
                <a:tab pos="2389188" algn="r"/>
                <a:tab pos="2593975" algn="l"/>
              </a:tabLst>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2389188" algn="r"/>
                <a:tab pos="2593975" algn="l"/>
              </a:tabLst>
              <a:defRPr>
                <a:solidFill>
                  <a:schemeClr val="tx1"/>
                </a:solidFill>
                <a:latin typeface="Tahoma" panose="020B0604030504040204" pitchFamily="34" charset="0"/>
                <a:cs typeface="Arial" panose="020B0604020202020204" pitchFamily="34" charset="0"/>
              </a:defRPr>
            </a:lvl9pPr>
          </a:lstStyle>
          <a:p>
            <a:pPr algn="ctr" rtl="1"/>
            <a:r>
              <a:rPr lang="ar-SA"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سهم منظومه </a:t>
            </a:r>
            <a:r>
              <a:rPr lang="fa-IR"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خرمدره </a:t>
            </a:r>
            <a:r>
              <a:rPr lang="ar-SA"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از </a:t>
            </a:r>
            <a:r>
              <a:rPr lang="fa-IR" altLang="en-US" sz="2100" dirty="0">
                <a:ln w="0"/>
                <a:effectLst>
                  <a:outerShdw blurRad="38100" dist="19050" dir="2700000" algn="tl" rotWithShape="0">
                    <a:schemeClr val="dk1">
                      <a:alpha val="40000"/>
                    </a:schemeClr>
                  </a:outerShdw>
                </a:effectLst>
                <a:latin typeface="B Mitra" panose="00000400000000000000" pitchFamily="2" charset="-78"/>
                <a:ea typeface="B Yagut" panose="00000400000000000000" pitchFamily="2" charset="-78"/>
                <a:cs typeface="B Titr" panose="00000700000000000000" pitchFamily="2" charset="-78"/>
              </a:rPr>
              <a:t>زیرساخت های موجود</a:t>
            </a:r>
            <a:endParaRPr lang="ar-SA" altLang="en-US" sz="3360" dirty="0">
              <a:ln w="0"/>
              <a:effectLst>
                <a:outerShdw blurRad="38100" dist="19050" dir="2700000" algn="tl" rotWithShape="0">
                  <a:schemeClr val="dk1">
                    <a:alpha val="40000"/>
                  </a:schemeClr>
                </a:outerShdw>
              </a:effectLst>
              <a:ea typeface="B Yagut" panose="00000400000000000000" pitchFamily="2" charset="-78"/>
              <a:cs typeface="B Titr" panose="00000700000000000000" pitchFamily="2" charset="-78"/>
            </a:endParaRPr>
          </a:p>
        </p:txBody>
      </p:sp>
      <p:sp>
        <p:nvSpPr>
          <p:cNvPr id="34824"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9921" y="1010366"/>
            <a:ext cx="6042422" cy="5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198" y="1035366"/>
            <a:ext cx="6016145" cy="567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810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35844" name="Rectangle 4"/>
          <p:cNvSpPr txBox="1">
            <a:spLocks noChangeArrowheads="1"/>
          </p:cNvSpPr>
          <p:nvPr/>
        </p:nvSpPr>
        <p:spPr bwMode="auto">
          <a:xfrm>
            <a:off x="851219" y="241879"/>
            <a:ext cx="2992074" cy="37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ویژگی های اقلیمی</a:t>
            </a:r>
            <a:endParaRPr lang="en-US" altLang="fa-IR" sz="252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
        <p:nvSpPr>
          <p:cNvPr id="12" name="Sun 11"/>
          <p:cNvSpPr/>
          <p:nvPr/>
        </p:nvSpPr>
        <p:spPr>
          <a:xfrm>
            <a:off x="29771" y="2402210"/>
            <a:ext cx="957780" cy="683610"/>
          </a:xfrm>
          <a:prstGeom prst="sun">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sz="1890"/>
          </a:p>
        </p:txBody>
      </p:sp>
      <p:sp>
        <p:nvSpPr>
          <p:cNvPr id="29" name="Rectangle 28"/>
          <p:cNvSpPr>
            <a:spLocks noChangeArrowheads="1"/>
          </p:cNvSpPr>
          <p:nvPr/>
        </p:nvSpPr>
        <p:spPr bwMode="auto">
          <a:xfrm>
            <a:off x="29769" y="1508765"/>
            <a:ext cx="1691287"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r" rtl="1" eaLnBrk="1" hangingPunct="1"/>
            <a:r>
              <a:rPr lang="fa-IR" altLang="fa-IR" sz="1470" b="1">
                <a:solidFill>
                  <a:srgbClr val="FF0000"/>
                </a:solidFill>
                <a:cs typeface="B Zar" panose="00000400000000000000" pitchFamily="2" charset="-78"/>
              </a:rPr>
              <a:t>ميانگين حداكثر دما  38.64</a:t>
            </a:r>
          </a:p>
          <a:p>
            <a:pPr algn="r" rtl="1" eaLnBrk="1" hangingPunct="1"/>
            <a:r>
              <a:rPr lang="fa-IR" altLang="fa-IR" sz="1470" b="1">
                <a:solidFill>
                  <a:srgbClr val="0070C0"/>
                </a:solidFill>
                <a:cs typeface="B Zar" panose="00000400000000000000" pitchFamily="2" charset="-78"/>
              </a:rPr>
              <a:t>میانگین حداقل دما    6.64</a:t>
            </a:r>
          </a:p>
        </p:txBody>
      </p:sp>
      <p:sp>
        <p:nvSpPr>
          <p:cNvPr id="30" name="Rectangle 29"/>
          <p:cNvSpPr>
            <a:spLocks noChangeArrowheads="1"/>
          </p:cNvSpPr>
          <p:nvPr/>
        </p:nvSpPr>
        <p:spPr bwMode="auto">
          <a:xfrm>
            <a:off x="7394680" y="5478811"/>
            <a:ext cx="152638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1680" b="1" dirty="0">
                <a:solidFill>
                  <a:srgbClr val="00B0F0"/>
                </a:solidFill>
                <a:cs typeface="B Zar" panose="00000400000000000000" pitchFamily="2" charset="-78"/>
              </a:rPr>
              <a:t>مجموع بارش سالانه، </a:t>
            </a:r>
            <a:r>
              <a:rPr lang="en-US" altLang="fa-IR" sz="1680" b="1" dirty="0">
                <a:solidFill>
                  <a:srgbClr val="00B0F0"/>
                </a:solidFill>
                <a:cs typeface="B Zar" panose="00000400000000000000" pitchFamily="2" charset="-78"/>
              </a:rPr>
              <a:t>mm</a:t>
            </a:r>
            <a:r>
              <a:rPr lang="fa-IR" altLang="fa-IR" sz="1680" b="1" dirty="0">
                <a:solidFill>
                  <a:srgbClr val="00B0F0"/>
                </a:solidFill>
                <a:cs typeface="B Zar" panose="00000400000000000000" pitchFamily="2" charset="-78"/>
              </a:rPr>
              <a:t>336</a:t>
            </a:r>
          </a:p>
        </p:txBody>
      </p:sp>
      <p:sp>
        <p:nvSpPr>
          <p:cNvPr id="46" name="Oval 45"/>
          <p:cNvSpPr/>
          <p:nvPr/>
        </p:nvSpPr>
        <p:spPr>
          <a:xfrm>
            <a:off x="2255044" y="1271351"/>
            <a:ext cx="1552765" cy="605532"/>
          </a:xfrm>
          <a:prstGeom prst="ellipse">
            <a:avLst/>
          </a:prstGeom>
          <a:solidFill>
            <a:srgbClr val="FFFF00">
              <a:alpha val="37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r>
              <a:rPr lang="fa-IR" sz="1100" b="1" dirty="0">
                <a:solidFill>
                  <a:schemeClr val="tx1"/>
                </a:solidFill>
                <a:cs typeface="B Zar" pitchFamily="2" charset="-78"/>
              </a:rPr>
              <a:t>میانگین ماهانه ساعت آفتابی: 200ساعت</a:t>
            </a:r>
          </a:p>
        </p:txBody>
      </p:sp>
      <p:sp>
        <p:nvSpPr>
          <p:cNvPr id="47" name="Rectangle 46"/>
          <p:cNvSpPr>
            <a:spLocks noChangeArrowheads="1"/>
          </p:cNvSpPr>
          <p:nvPr/>
        </p:nvSpPr>
        <p:spPr bwMode="auto">
          <a:xfrm>
            <a:off x="7394680" y="4869413"/>
            <a:ext cx="1526380"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1680" b="1" dirty="0">
                <a:solidFill>
                  <a:srgbClr val="00B0F0"/>
                </a:solidFill>
                <a:cs typeface="B Zar" panose="00000400000000000000" pitchFamily="2" charset="-78"/>
              </a:rPr>
              <a:t>میانگین تعداد روز برفی :85روز</a:t>
            </a:r>
          </a:p>
        </p:txBody>
      </p:sp>
      <p:sp>
        <p:nvSpPr>
          <p:cNvPr id="48" name="Rectangle 47"/>
          <p:cNvSpPr>
            <a:spLocks noChangeArrowheads="1"/>
          </p:cNvSpPr>
          <p:nvPr/>
        </p:nvSpPr>
        <p:spPr bwMode="auto">
          <a:xfrm>
            <a:off x="6097192" y="1388302"/>
            <a:ext cx="20606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100" b="1" dirty="0">
                <a:solidFill>
                  <a:srgbClr val="FF0000"/>
                </a:solidFill>
                <a:cs typeface="B Zar" panose="00000400000000000000" pitchFamily="2" charset="-78"/>
              </a:rPr>
              <a:t>اقلیم منطقه نیمه خشک</a:t>
            </a:r>
          </a:p>
        </p:txBody>
      </p:sp>
      <p:graphicFrame>
        <p:nvGraphicFramePr>
          <p:cNvPr id="2" name="Table 1"/>
          <p:cNvGraphicFramePr>
            <a:graphicFrameLocks noGrp="1"/>
          </p:cNvGraphicFramePr>
          <p:nvPr>
            <p:extLst>
              <p:ext uri="{D42A27DB-BD31-4B8C-83A1-F6EECF244321}">
                <p14:modId xmlns:p14="http://schemas.microsoft.com/office/powerpoint/2010/main" val="3669173266"/>
              </p:ext>
            </p:extLst>
          </p:nvPr>
        </p:nvGraphicFramePr>
        <p:xfrm>
          <a:off x="2246712" y="2355533"/>
          <a:ext cx="3637189" cy="3224784"/>
        </p:xfrm>
        <a:graphic>
          <a:graphicData uri="http://schemas.openxmlformats.org/drawingml/2006/table">
            <a:tbl>
              <a:tblPr rtl="1" firstRow="1" firstCol="1" bandRow="1">
                <a:tableStyleId>{5C22544A-7EE6-4342-B048-85BDC9FD1C3A}</a:tableStyleId>
              </a:tblPr>
              <a:tblGrid>
                <a:gridCol w="1351798"/>
                <a:gridCol w="2285391"/>
              </a:tblGrid>
              <a:tr h="155871">
                <a:tc>
                  <a:txBody>
                    <a:bodyPr/>
                    <a:lstStyle/>
                    <a:p>
                      <a:pPr indent="252095" algn="ctr" rtl="1">
                        <a:lnSpc>
                          <a:spcPct val="115000"/>
                        </a:lnSpc>
                        <a:spcAft>
                          <a:spcPts val="0"/>
                        </a:spcAft>
                      </a:pPr>
                      <a:r>
                        <a:rPr lang="fa-IR" sz="1500" dirty="0">
                          <a:effectLst/>
                        </a:rPr>
                        <a:t>سال</a:t>
                      </a:r>
                      <a:endParaRPr lang="en-US" sz="1300" b="1" dirty="0">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lang="fa-IR" sz="1500" dirty="0">
                          <a:effectLst/>
                        </a:rPr>
                        <a:t>وضعیت خشکسالی</a:t>
                      </a:r>
                      <a:endParaRPr lang="en-US" sz="1300" b="1" dirty="0">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1386</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نرمال</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1387</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خشکسالی شدید</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1388</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نرمال</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1389</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نرمال و دربخش هایی متوسط</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1390</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ترسالی ضعیف</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1391</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خفیف</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1392</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خفیف</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1393</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متوسط و دربخش هایی شدید </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1394</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خفیف و در بخش هایی خشکسالی متوسط</a:t>
                      </a:r>
                      <a:endParaRPr kumimoji="0" lang="en-US" sz="1300" b="1" kern="1200" dirty="0">
                        <a:solidFill>
                          <a:srgbClr val="FF0000"/>
                        </a:solidFill>
                        <a:effectLst/>
                        <a:latin typeface="Times New Roman Bold"/>
                        <a:ea typeface="Times New Roman"/>
                        <a:cs typeface="B Nazanin"/>
                      </a:endParaRPr>
                    </a:p>
                  </a:txBody>
                  <a:tcPr marL="72009" marR="72009" marT="0" marB="0"/>
                </a:tc>
              </a:tr>
              <a:tr h="155871">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1395</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خفیف</a:t>
                      </a:r>
                      <a:endParaRPr kumimoji="0" lang="en-US" sz="1300" b="1" kern="1200" dirty="0">
                        <a:solidFill>
                          <a:srgbClr val="FF0000"/>
                        </a:solidFill>
                        <a:effectLst/>
                        <a:latin typeface="Times New Roman Bold"/>
                        <a:ea typeface="Times New Roman"/>
                        <a:cs typeface="B Nazanin"/>
                      </a:endParaRPr>
                    </a:p>
                  </a:txBody>
                  <a:tcPr marL="72009" marR="72009" marT="0" marB="0"/>
                </a:tc>
              </a:tr>
              <a:tr h="137817">
                <a:tc>
                  <a:txBody>
                    <a:bodyPr/>
                    <a:lstStyle/>
                    <a:p>
                      <a:pPr indent="252095" algn="ctr" rtl="1">
                        <a:lnSpc>
                          <a:spcPct val="115000"/>
                        </a:lnSpc>
                        <a:spcAft>
                          <a:spcPts val="0"/>
                        </a:spcAft>
                      </a:pPr>
                      <a:r>
                        <a:rPr lang="fa-IR" sz="1300" b="1" dirty="0" smtClean="0">
                          <a:solidFill>
                            <a:srgbClr val="FF0000"/>
                          </a:solidFill>
                          <a:effectLst/>
                          <a:latin typeface="Times New Roman Bold"/>
                          <a:ea typeface="Times New Roman"/>
                          <a:cs typeface="B Nazanin"/>
                        </a:rPr>
                        <a:t>1396</a:t>
                      </a:r>
                      <a:endParaRPr lang="en-US" sz="1300" b="1" dirty="0">
                        <a:solidFill>
                          <a:srgbClr val="FF0000"/>
                        </a:solidFill>
                        <a:effectLst/>
                        <a:latin typeface="Times New Roman Bold"/>
                        <a:ea typeface="Times New Roman"/>
                        <a:cs typeface="B Nazanin"/>
                      </a:endParaRPr>
                    </a:p>
                  </a:txBody>
                  <a:tcPr marL="72009" marR="72009" marT="0" marB="0"/>
                </a:tc>
                <a:tc>
                  <a:txBody>
                    <a:bodyPr/>
                    <a:lstStyle/>
                    <a:p>
                      <a:pPr indent="252095" algn="ctr" rtl="1">
                        <a:lnSpc>
                          <a:spcPct val="115000"/>
                        </a:lnSpc>
                        <a:spcAft>
                          <a:spcPts val="0"/>
                        </a:spcAft>
                      </a:pPr>
                      <a:r>
                        <a:rPr kumimoji="0" lang="fa-IR" sz="1300" b="1" kern="1200" dirty="0" smtClean="0">
                          <a:solidFill>
                            <a:srgbClr val="FF0000"/>
                          </a:solidFill>
                          <a:effectLst/>
                          <a:latin typeface="Times New Roman Bold"/>
                          <a:ea typeface="Times New Roman"/>
                          <a:cs typeface="B Nazanin"/>
                        </a:rPr>
                        <a:t>متوسط</a:t>
                      </a:r>
                      <a:r>
                        <a:rPr kumimoji="0" lang="fa-IR" sz="1300" b="1" kern="1200" baseline="0" dirty="0" smtClean="0">
                          <a:solidFill>
                            <a:srgbClr val="FF0000"/>
                          </a:solidFill>
                          <a:effectLst/>
                          <a:latin typeface="Times New Roman Bold"/>
                          <a:ea typeface="Times New Roman"/>
                          <a:cs typeface="B Nazanin"/>
                        </a:rPr>
                        <a:t> و در بخش های خشکسالی شدید</a:t>
                      </a:r>
                      <a:endParaRPr kumimoji="0" lang="en-US" sz="1300" b="1" kern="1200" dirty="0">
                        <a:solidFill>
                          <a:srgbClr val="FF0000"/>
                        </a:solidFill>
                        <a:effectLst/>
                        <a:latin typeface="Times New Roman Bold"/>
                        <a:ea typeface="Times New Roman"/>
                        <a:cs typeface="B Nazanin"/>
                      </a:endParaRPr>
                    </a:p>
                  </a:txBody>
                  <a:tcPr marL="72009" marR="72009" marT="0" marB="0"/>
                </a:tc>
              </a:tr>
            </a:tbl>
          </a:graphicData>
        </a:graphic>
      </p:graphicFrame>
      <p:sp>
        <p:nvSpPr>
          <p:cNvPr id="11" name="Block Arc 10"/>
          <p:cNvSpPr/>
          <p:nvPr/>
        </p:nvSpPr>
        <p:spPr>
          <a:xfrm rot="10800000">
            <a:off x="987551" y="2838320"/>
            <a:ext cx="6222932" cy="3491653"/>
          </a:xfrm>
          <a:prstGeom prst="blockArc">
            <a:avLst>
              <a:gd name="adj1" fmla="val 10800000"/>
              <a:gd name="adj2" fmla="val 90871"/>
              <a:gd name="adj3" fmla="val 2383"/>
            </a:avLst>
          </a:prstGeom>
          <a:gradFill>
            <a:gsLst>
              <a:gs pos="0">
                <a:srgbClr val="FFFF00"/>
              </a:gs>
              <a:gs pos="38000">
                <a:srgbClr val="FFFF00"/>
              </a:gs>
              <a:gs pos="70000">
                <a:srgbClr val="FFC000"/>
              </a:gs>
            </a:gsLst>
            <a:lin ang="5400000" scaled="0"/>
          </a:gra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sz="1890">
              <a:solidFill>
                <a:schemeClr val="tx1"/>
              </a:solidFill>
            </a:endParaRPr>
          </a:p>
        </p:txBody>
      </p:sp>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35" y="5610110"/>
            <a:ext cx="985449" cy="100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Oval 27"/>
          <p:cNvSpPr/>
          <p:nvPr/>
        </p:nvSpPr>
        <p:spPr>
          <a:xfrm>
            <a:off x="3002679" y="5848290"/>
            <a:ext cx="2027696" cy="638237"/>
          </a:xfrm>
          <a:prstGeom prst="ellipse">
            <a:avLst/>
          </a:prstGeom>
          <a:solidFill>
            <a:srgbClr val="00B050">
              <a:alpha val="37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r>
              <a:rPr lang="fa-IR" sz="1200" b="1" dirty="0">
                <a:solidFill>
                  <a:schemeClr val="tx1"/>
                </a:solidFill>
                <a:cs typeface="B Zar" pitchFamily="2" charset="-78"/>
              </a:rPr>
              <a:t>متوسط رطوبت نسبي حداكثر %74.77و </a:t>
            </a:r>
          </a:p>
          <a:p>
            <a:pPr algn="ctr" rtl="1" eaLnBrk="1" hangingPunct="1">
              <a:defRPr/>
            </a:pPr>
            <a:r>
              <a:rPr lang="fa-IR" sz="1200" b="1" dirty="0">
                <a:solidFill>
                  <a:schemeClr val="tx1"/>
                </a:solidFill>
                <a:cs typeface="B Zar" pitchFamily="2" charset="-78"/>
              </a:rPr>
              <a:t>متوسط حداقل %33.43</a:t>
            </a:r>
          </a:p>
        </p:txBody>
      </p:sp>
      <p:sp>
        <p:nvSpPr>
          <p:cNvPr id="27" name="Oval 26"/>
          <p:cNvSpPr/>
          <p:nvPr/>
        </p:nvSpPr>
        <p:spPr>
          <a:xfrm>
            <a:off x="99030" y="4286437"/>
            <a:ext cx="1552764" cy="421459"/>
          </a:xfrm>
          <a:prstGeom prst="ellipse">
            <a:avLst/>
          </a:prstGeom>
          <a:solidFill>
            <a:srgbClr val="00B0F0">
              <a:alpha val="37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r>
              <a:rPr lang="fa-IR" sz="1200" b="1" dirty="0">
                <a:solidFill>
                  <a:schemeClr val="tx1"/>
                </a:solidFill>
                <a:cs typeface="B Zar" pitchFamily="2" charset="-78"/>
              </a:rPr>
              <a:t>روزهای یخبندان: 86روز</a:t>
            </a:r>
          </a:p>
        </p:txBody>
      </p:sp>
    </p:spTree>
    <p:extLst>
      <p:ext uri="{BB962C8B-B14F-4D97-AF65-F5344CB8AC3E}">
        <p14:creationId xmlns:p14="http://schemas.microsoft.com/office/powerpoint/2010/main" val="415196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2000"/>
                                        <p:tgtEl>
                                          <p:spTgt spid="11"/>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par>
                          <p:cTn id="16" fill="hold" nodeType="afterGroup">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childTnLst>
                          </p:cTn>
                        </p:par>
                        <p:par>
                          <p:cTn id="24" fill="hold" nodeType="afterGroup">
                            <p:stCondLst>
                              <p:cond delay="10000"/>
                            </p:stCondLst>
                            <p:childTnLst>
                              <p:par>
                                <p:cTn id="25" presetID="6" presetClass="entr" presetSubtype="16"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circle(in)">
                                      <p:cBhvr>
                                        <p:cTn id="27" dur="2000"/>
                                        <p:tgtEl>
                                          <p:spTgt spid="47"/>
                                        </p:tgtEl>
                                      </p:cBhvr>
                                    </p:animEffect>
                                  </p:childTnLst>
                                </p:cTn>
                              </p:par>
                            </p:childTnLst>
                          </p:cTn>
                        </p:par>
                        <p:par>
                          <p:cTn id="28" fill="hold" nodeType="afterGroup">
                            <p:stCondLst>
                              <p:cond delay="12000"/>
                            </p:stCondLst>
                            <p:childTnLst>
                              <p:par>
                                <p:cTn id="29" presetID="6" presetClass="entr" presetSubtype="16"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ircle(in)">
                                      <p:cBhvr>
                                        <p:cTn id="31" dur="2000"/>
                                        <p:tgtEl>
                                          <p:spTgt spid="30"/>
                                        </p:tgtEl>
                                      </p:cBhvr>
                                    </p:animEffect>
                                  </p:childTnLst>
                                </p:cTn>
                              </p:par>
                            </p:childTnLst>
                          </p:cTn>
                        </p:par>
                        <p:par>
                          <p:cTn id="32" fill="hold" nodeType="afterGroup">
                            <p:stCondLst>
                              <p:cond delay="14000"/>
                            </p:stCondLst>
                            <p:childTnLst>
                              <p:par>
                                <p:cTn id="33" presetID="6" presetClass="entr" presetSubtype="16"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childTnLst>
                          </p:cTn>
                        </p:par>
                        <p:par>
                          <p:cTn id="36" fill="hold" nodeType="afterGroup">
                            <p:stCondLst>
                              <p:cond delay="16000"/>
                            </p:stCondLst>
                            <p:childTnLst>
                              <p:par>
                                <p:cTn id="37" presetID="6" presetClass="entr" presetSubtype="16"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2000"/>
                                        <p:tgtEl>
                                          <p:spTgt spid="27"/>
                                        </p:tgtEl>
                                      </p:cBhvr>
                                    </p:animEffect>
                                  </p:childTnLst>
                                </p:cTn>
                              </p:par>
                            </p:childTnLst>
                          </p:cTn>
                        </p:par>
                        <p:par>
                          <p:cTn id="40" fill="hold" nodeType="afterGroup">
                            <p:stCondLst>
                              <p:cond delay="18000"/>
                            </p:stCondLst>
                            <p:childTnLst>
                              <p:par>
                                <p:cTn id="41" presetID="6" presetClass="entr" presetSubtype="16"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circle(in)">
                                      <p:cBhvr>
                                        <p:cTn id="43"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p:bldP spid="30" grpId="0"/>
      <p:bldP spid="46" grpId="0" animBg="1"/>
      <p:bldP spid="47" grpId="0"/>
      <p:bldP spid="48" grpId="0"/>
      <p:bldP spid="28"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مشکلات زیست </a:t>
            </a:r>
            <a:r>
              <a:rPr lang="fa-IR" altLang="fa-IR" sz="2520" b="1" dirty="0">
                <a:solidFill>
                  <a:schemeClr val="accent1">
                    <a:lumMod val="50000"/>
                  </a:schemeClr>
                </a:solidFill>
                <a:latin typeface="Calibri" panose="020F0502020204030204" pitchFamily="34" charset="0"/>
                <a:cs typeface="B Titr" panose="00000700000000000000" pitchFamily="2" charset="-78"/>
              </a:rPr>
              <a:t>محیطی</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graphicFrame>
        <p:nvGraphicFramePr>
          <p:cNvPr id="2" name="Table 1"/>
          <p:cNvGraphicFramePr>
            <a:graphicFrameLocks noGrp="1"/>
          </p:cNvGraphicFramePr>
          <p:nvPr/>
        </p:nvGraphicFramePr>
        <p:xfrm>
          <a:off x="489827" y="1010365"/>
          <a:ext cx="7937659" cy="5338793"/>
        </p:xfrm>
        <a:graphic>
          <a:graphicData uri="http://schemas.openxmlformats.org/drawingml/2006/table">
            <a:tbl>
              <a:tblPr rtl="1" firstRow="1" firstCol="1" bandRow="1">
                <a:tableStyleId>{5C22544A-7EE6-4342-B048-85BDC9FD1C3A}</a:tableStyleId>
              </a:tblPr>
              <a:tblGrid>
                <a:gridCol w="1526624"/>
                <a:gridCol w="2057157"/>
                <a:gridCol w="1925249"/>
                <a:gridCol w="2428629"/>
              </a:tblGrid>
              <a:tr h="358720">
                <a:tc>
                  <a:txBody>
                    <a:bodyPr/>
                    <a:lstStyle/>
                    <a:p>
                      <a:pPr algn="ctr" rtl="1">
                        <a:lnSpc>
                          <a:spcPct val="115000"/>
                        </a:lnSpc>
                        <a:spcAft>
                          <a:spcPts val="0"/>
                        </a:spcAft>
                      </a:pPr>
                      <a:r>
                        <a:rPr lang="ar-SA" sz="1200" dirty="0">
                          <a:effectLst/>
                          <a:cs typeface="B Nazanin" pitchFamily="2" charset="-78"/>
                        </a:rPr>
                        <a:t>مشکل زیست محیطی</a:t>
                      </a:r>
                      <a:endParaRPr lang="en-US" sz="12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200" dirty="0">
                          <a:effectLst/>
                          <a:cs typeface="B Nazanin" pitchFamily="2" charset="-78"/>
                        </a:rPr>
                        <a:t>منشا مشکل</a:t>
                      </a:r>
                      <a:endParaRPr lang="en-US" sz="12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200" dirty="0">
                          <a:effectLst/>
                          <a:cs typeface="B Nazanin" pitchFamily="2" charset="-78"/>
                        </a:rPr>
                        <a:t>مشترک با سایر روستاها</a:t>
                      </a:r>
                      <a:endParaRPr lang="en-US" sz="12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200">
                          <a:effectLst/>
                          <a:cs typeface="B Nazanin" pitchFamily="2" charset="-78"/>
                        </a:rPr>
                        <a:t>پیشنهادات اصلاحی</a:t>
                      </a:r>
                      <a:endParaRPr lang="en-US" sz="1200">
                        <a:effectLst/>
                        <a:latin typeface="Times New Roman"/>
                        <a:ea typeface="Times New Roman"/>
                        <a:cs typeface="B Nazanin" pitchFamily="2" charset="-78"/>
                      </a:endParaRPr>
                    </a:p>
                  </a:txBody>
                  <a:tcPr marL="40241" marR="40241" marT="0" marB="0" anchor="ctr"/>
                </a:tc>
              </a:tr>
              <a:tr h="1288026">
                <a:tc>
                  <a:txBody>
                    <a:bodyPr/>
                    <a:lstStyle/>
                    <a:p>
                      <a:pPr algn="ctr" rtl="1">
                        <a:lnSpc>
                          <a:spcPct val="115000"/>
                        </a:lnSpc>
                        <a:spcAft>
                          <a:spcPts val="0"/>
                        </a:spcAft>
                      </a:pPr>
                      <a:r>
                        <a:rPr lang="ar-SA" sz="1500">
                          <a:effectLst/>
                          <a:cs typeface="B Nazanin" pitchFamily="2" charset="-78"/>
                        </a:rPr>
                        <a:t>تخریب مراتع</a:t>
                      </a:r>
                      <a:endParaRPr lang="en-US" sz="150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a:effectLst/>
                          <a:cs typeface="B Nazanin" pitchFamily="2" charset="-78"/>
                        </a:rPr>
                        <a:t>چرای بی </a:t>
                      </a:r>
                      <a:r>
                        <a:rPr lang="ar-SA" sz="1500" dirty="0" smtClean="0">
                          <a:effectLst/>
                          <a:cs typeface="B Nazanin" pitchFamily="2" charset="-78"/>
                        </a:rPr>
                        <a:t>رویه</a:t>
                      </a:r>
                      <a:endParaRPr lang="fa-IR" sz="1500" dirty="0" smtClean="0">
                        <a:effectLst/>
                        <a:cs typeface="B Nazanin" pitchFamily="2" charset="-78"/>
                      </a:endParaRPr>
                    </a:p>
                    <a:p>
                      <a:pPr algn="ctr" rtl="1">
                        <a:lnSpc>
                          <a:spcPct val="115000"/>
                        </a:lnSpc>
                        <a:spcAft>
                          <a:spcPts val="0"/>
                        </a:spcAft>
                      </a:pPr>
                      <a:r>
                        <a:rPr lang="ar-SA" sz="1500" dirty="0" smtClean="0">
                          <a:effectLst/>
                          <a:cs typeface="B Nazanin" pitchFamily="2" charset="-78"/>
                        </a:rPr>
                        <a:t>اهالی و دامداران</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وجود دام زیاد</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fa-IR" sz="1500" dirty="0" smtClean="0">
                          <a:effectLst/>
                          <a:latin typeface="Times New Roman"/>
                          <a:ea typeface="Times New Roman"/>
                          <a:cs typeface="B Nazanin" pitchFamily="2" charset="-78"/>
                        </a:rPr>
                        <a:t>تغییر کاربری اراضی</a:t>
                      </a:r>
                      <a:endParaRPr lang="en-US" sz="1500" dirty="0" smtClean="0">
                        <a:effectLst/>
                        <a:latin typeface="Times New Roman"/>
                        <a:ea typeface="Times New Roman"/>
                        <a:cs typeface="B Nazanin" pitchFamily="2" charset="-78"/>
                      </a:endParaRPr>
                    </a:p>
                    <a:p>
                      <a:pPr algn="ctr" rtl="1">
                        <a:lnSpc>
                          <a:spcPct val="115000"/>
                        </a:lnSpc>
                        <a:spcAft>
                          <a:spcPts val="0"/>
                        </a:spcAft>
                      </a:pP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a:effectLst/>
                          <a:cs typeface="B Nazanin" pitchFamily="2" charset="-78"/>
                        </a:rPr>
                        <a:t>*</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pPr>
                      <a:r>
                        <a:rPr lang="fa-IR" sz="1500" dirty="0" smtClean="0">
                          <a:effectLst/>
                          <a:latin typeface="Calibri"/>
                          <a:cs typeface="B Nazanin" pitchFamily="2" charset="-78"/>
                        </a:rPr>
                        <a:t>جلوگیری ازچرای بیش ازحد دام</a:t>
                      </a: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اجرای قوانین مربوطه</a:t>
                      </a:r>
                      <a:endParaRPr lang="en-US" sz="1500" dirty="0" smtClean="0">
                        <a:effectLst/>
                        <a:latin typeface="Times New Roman"/>
                        <a:ea typeface="Times New Roman"/>
                        <a:cs typeface="B Nazanin" pitchFamily="2" charset="-78"/>
                      </a:endParaRPr>
                    </a:p>
                    <a:p>
                      <a:pPr algn="ctr" rtl="1">
                        <a:lnSpc>
                          <a:spcPct val="115000"/>
                        </a:lnSpc>
                      </a:pPr>
                      <a:endParaRPr lang="en-US" sz="1500" dirty="0">
                        <a:effectLst/>
                        <a:latin typeface="Calibri"/>
                        <a:cs typeface="B Nazanin" pitchFamily="2" charset="-78"/>
                      </a:endParaRPr>
                    </a:p>
                  </a:txBody>
                  <a:tcPr marL="40241" marR="40241" marT="0" marB="0" anchor="ctr"/>
                </a:tc>
              </a:tr>
              <a:tr h="1058065">
                <a:tc>
                  <a:txBody>
                    <a:bodyPr/>
                    <a:lstStyle/>
                    <a:p>
                      <a:pPr algn="ctr" rtl="1">
                        <a:lnSpc>
                          <a:spcPct val="115000"/>
                        </a:lnSpc>
                        <a:spcAft>
                          <a:spcPts val="0"/>
                        </a:spcAft>
                      </a:pPr>
                      <a:r>
                        <a:rPr lang="ar-SA" sz="1500" dirty="0" smtClean="0">
                          <a:effectLst/>
                          <a:cs typeface="B Nazanin" pitchFamily="2" charset="-78"/>
                        </a:rPr>
                        <a:t>از بین رفتن حیات وحش و تنوع زیستی</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fa-IR" sz="1500" dirty="0" smtClean="0">
                          <a:effectLst/>
                          <a:cs typeface="B Nazanin" pitchFamily="2" charset="-78"/>
                        </a:rPr>
                        <a:t>شکارغیرمجاز</a:t>
                      </a: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از بین رفتن زیستگاه</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fa-IR" sz="1500" dirty="0" smtClean="0">
                          <a:effectLst/>
                          <a:latin typeface="Times New Roman"/>
                          <a:ea typeface="Times New Roman"/>
                          <a:cs typeface="B Nazanin" pitchFamily="2" charset="-78"/>
                        </a:rPr>
                        <a:t>تغییر کاربری اراضی</a:t>
                      </a:r>
                      <a:endParaRPr lang="en-US" sz="1500" dirty="0" smtClean="0">
                        <a:effectLst/>
                        <a:latin typeface="Times New Roman"/>
                        <a:ea typeface="Times New Roman"/>
                        <a:cs typeface="B Nazanin" pitchFamily="2" charset="-78"/>
                      </a:endParaRPr>
                    </a:p>
                    <a:p>
                      <a:pPr algn="ctr" rtl="1">
                        <a:lnSpc>
                          <a:spcPct val="115000"/>
                        </a:lnSpc>
                        <a:spcAft>
                          <a:spcPts val="0"/>
                        </a:spcAft>
                      </a:pPr>
                      <a:endParaRPr lang="en-US" sz="1500" dirty="0">
                        <a:effectLst/>
                        <a:latin typeface="Times New Roman"/>
                        <a:ea typeface="Times New Roman"/>
                        <a:cs typeface="B Nazanin" pitchFamily="2" charset="-78"/>
                      </a:endParaRPr>
                    </a:p>
                  </a:txBody>
                  <a:tcPr marL="40241" marR="40241" marT="0" marB="0" anchor="ct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a:t>
                      </a:r>
                      <a:endParaRPr lang="en-US" sz="1500" dirty="0" smtClean="0">
                        <a:effectLst/>
                        <a:latin typeface="Times New Roman"/>
                        <a:ea typeface="Times New Roman"/>
                        <a:cs typeface="B Nazanin" pitchFamily="2" charset="-78"/>
                      </a:endParaRPr>
                    </a:p>
                    <a:p>
                      <a:pPr algn="ctr" rtl="1">
                        <a:lnSpc>
                          <a:spcPct val="115000"/>
                        </a:lnSpc>
                        <a:spcAft>
                          <a:spcPts val="0"/>
                        </a:spcAft>
                      </a:pPr>
                      <a:r>
                        <a:rPr lang="ar-SA" sz="1500" dirty="0">
                          <a:effectLst/>
                          <a:cs typeface="B Nazanin" pitchFamily="2" charset="-78"/>
                        </a:rPr>
                        <a:t> </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fa-IR" sz="1500" dirty="0" smtClean="0">
                          <a:effectLst/>
                          <a:cs typeface="B Nazanin" pitchFamily="2" charset="-78"/>
                        </a:rPr>
                        <a:t>وضع قوانین و ضوابط</a:t>
                      </a:r>
                      <a:endParaRPr lang="en-US" sz="1500" dirty="0">
                        <a:effectLst/>
                        <a:latin typeface="Times New Roman"/>
                        <a:ea typeface="Times New Roman"/>
                        <a:cs typeface="B Nazanin" pitchFamily="2" charset="-78"/>
                      </a:endParaRPr>
                    </a:p>
                  </a:txBody>
                  <a:tcPr marL="40241" marR="40241" marT="0" marB="0" anchor="ctr"/>
                </a:tc>
              </a:tr>
              <a:tr h="1545793">
                <a:tc>
                  <a:txBody>
                    <a:bodyPr/>
                    <a:lstStyle/>
                    <a:p>
                      <a:pPr algn="ctr" rtl="1">
                        <a:lnSpc>
                          <a:spcPct val="115000"/>
                        </a:lnSpc>
                        <a:spcAft>
                          <a:spcPts val="0"/>
                        </a:spcAft>
                      </a:pPr>
                      <a:r>
                        <a:rPr lang="ar-SA" sz="1500" dirty="0">
                          <a:effectLst/>
                          <a:cs typeface="B Nazanin" pitchFamily="2" charset="-78"/>
                        </a:rPr>
                        <a:t>تخریب و آلودگی خاک</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a:effectLst/>
                          <a:cs typeface="B Nazanin" pitchFamily="2" charset="-78"/>
                        </a:rPr>
                        <a:t>شخم زدن </a:t>
                      </a:r>
                      <a:r>
                        <a:rPr lang="ar-SA" sz="1500" dirty="0" smtClean="0">
                          <a:effectLst/>
                          <a:cs typeface="B Nazanin" pitchFamily="2" charset="-78"/>
                        </a:rPr>
                        <a:t>نامناسب</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کود و سم</a:t>
                      </a:r>
                      <a:endParaRPr lang="en-US" sz="1500" dirty="0" smtClean="0">
                        <a:effectLst/>
                        <a:latin typeface="Times New Roman"/>
                        <a:ea typeface="Times New Roman"/>
                        <a:cs typeface="B Nazanin" pitchFamily="2" charset="-78"/>
                      </a:endParaRPr>
                    </a:p>
                    <a:p>
                      <a:pPr algn="ctr" rtl="1">
                        <a:lnSpc>
                          <a:spcPct val="115000"/>
                        </a:lnSpc>
                        <a:spcAft>
                          <a:spcPts val="0"/>
                        </a:spcAft>
                      </a:pPr>
                      <a:r>
                        <a:rPr lang="ar-SA" sz="1500" dirty="0" smtClean="0">
                          <a:effectLst/>
                          <a:cs typeface="B Nazanin" pitchFamily="2" charset="-78"/>
                        </a:rPr>
                        <a:t>دستگاه های کشاورزی</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از بین رفتن زیستگاه</a:t>
                      </a:r>
                      <a:endParaRPr lang="fa-IR" sz="1500" dirty="0" smtClean="0">
                        <a:effectLst/>
                        <a:latin typeface="Times New Roman"/>
                        <a:ea typeface="Times New Roman"/>
                        <a:cs typeface="B Nazanin" pitchFamily="2" charset="-78"/>
                      </a:endParaRPr>
                    </a:p>
                    <a:p>
                      <a:pPr algn="ctr" rtl="1">
                        <a:lnSpc>
                          <a:spcPct val="115000"/>
                        </a:lnSpc>
                        <a:spcAft>
                          <a:spcPts val="0"/>
                        </a:spcAft>
                      </a:pPr>
                      <a:r>
                        <a:rPr lang="fa-IR" sz="1500" dirty="0" smtClean="0">
                          <a:effectLst/>
                          <a:latin typeface="Times New Roman"/>
                          <a:ea typeface="Times New Roman"/>
                          <a:cs typeface="B Nazanin" pitchFamily="2" charset="-78"/>
                        </a:rPr>
                        <a:t>فعالیت و پسماندمعادن</a:t>
                      </a:r>
                      <a:r>
                        <a:rPr lang="fa-IR" sz="1500" baseline="0" dirty="0" smtClean="0">
                          <a:effectLst/>
                          <a:latin typeface="Times New Roman"/>
                          <a:ea typeface="Times New Roman"/>
                          <a:cs typeface="B Nazanin" pitchFamily="2" charset="-78"/>
                        </a:rPr>
                        <a:t> ازجمله معدن سیلیس</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smtClean="0">
                          <a:effectLst/>
                          <a:cs typeface="B Nazanin" pitchFamily="2" charset="-78"/>
                        </a:rPr>
                        <a:t>*</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a:effectLst/>
                          <a:cs typeface="B Nazanin" pitchFamily="2" charset="-78"/>
                        </a:rPr>
                        <a:t>آموزش لازم شخم زدن در ارتفاعات و </a:t>
                      </a:r>
                      <a:r>
                        <a:rPr lang="ar-SA" sz="1500" dirty="0" smtClean="0">
                          <a:effectLst/>
                          <a:cs typeface="B Nazanin" pitchFamily="2" charset="-78"/>
                        </a:rPr>
                        <a:t>مراتع</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اجرای قوانین مربوطه</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endParaRPr lang="en-US" sz="1500" dirty="0" smtClean="0">
                        <a:effectLst/>
                        <a:latin typeface="Times New Roman"/>
                        <a:ea typeface="Times New Roman"/>
                        <a:cs typeface="B Nazanin" pitchFamily="2" charset="-78"/>
                      </a:endParaRPr>
                    </a:p>
                    <a:p>
                      <a:pPr algn="ctr" rtl="1">
                        <a:lnSpc>
                          <a:spcPct val="115000"/>
                        </a:lnSpc>
                        <a:spcAft>
                          <a:spcPts val="0"/>
                        </a:spcAft>
                      </a:pPr>
                      <a:endParaRPr lang="en-US" sz="1500" dirty="0">
                        <a:effectLst/>
                        <a:latin typeface="Times New Roman"/>
                        <a:ea typeface="Times New Roman"/>
                        <a:cs typeface="B Nazanin" pitchFamily="2" charset="-78"/>
                      </a:endParaRPr>
                    </a:p>
                  </a:txBody>
                  <a:tcPr marL="40241" marR="40241" marT="0" marB="0" anchor="ctr"/>
                </a:tc>
              </a:tr>
              <a:tr h="1030218">
                <a:tc>
                  <a:txBody>
                    <a:bodyPr/>
                    <a:lstStyle/>
                    <a:p>
                      <a:pPr algn="ctr" rtl="1">
                        <a:lnSpc>
                          <a:spcPct val="115000"/>
                        </a:lnSpc>
                        <a:spcAft>
                          <a:spcPts val="0"/>
                        </a:spcAft>
                      </a:pPr>
                      <a:r>
                        <a:rPr lang="ar-SA" sz="1500" dirty="0">
                          <a:effectLst/>
                          <a:cs typeface="B Nazanin" pitchFamily="2" charset="-78"/>
                        </a:rPr>
                        <a:t>آلودگی منابع آب سطحی و زیر زمینی</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a:effectLst/>
                          <a:cs typeface="B Nazanin" pitchFamily="2" charset="-78"/>
                        </a:rPr>
                        <a:t>اهالی </a:t>
                      </a:r>
                      <a:r>
                        <a:rPr lang="ar-SA" sz="1500" dirty="0" smtClean="0">
                          <a:effectLst/>
                          <a:cs typeface="B Nazanin" pitchFamily="2" charset="-78"/>
                        </a:rPr>
                        <a:t>روستا</a:t>
                      </a:r>
                      <a:endParaRPr lang="fa-IR" sz="1500" dirty="0" smtClean="0">
                        <a:effectLst/>
                        <a:cs typeface="B Nazanin" pitchFamily="2" charset="-78"/>
                      </a:endParaRPr>
                    </a:p>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استفاده از کودها و سموم</a:t>
                      </a:r>
                      <a:endParaRPr lang="en-US" sz="1500" dirty="0" smtClean="0">
                        <a:effectLst/>
                        <a:latin typeface="Times New Roman"/>
                        <a:ea typeface="Times New Roman"/>
                        <a:cs typeface="B Nazanin" pitchFamily="2" charset="-78"/>
                      </a:endParaRPr>
                    </a:p>
                    <a:p>
                      <a:pPr algn="ctr" rtl="1">
                        <a:lnSpc>
                          <a:spcPct val="115000"/>
                        </a:lnSpc>
                        <a:spcAft>
                          <a:spcPts val="0"/>
                        </a:spcAft>
                      </a:pPr>
                      <a:r>
                        <a:rPr lang="fa-IR" sz="1500" dirty="0" smtClean="0">
                          <a:effectLst/>
                          <a:latin typeface="Times New Roman"/>
                          <a:ea typeface="Times New Roman"/>
                          <a:cs typeface="B Nazanin" pitchFamily="2" charset="-78"/>
                        </a:rPr>
                        <a:t>رهاشدن فاضلاب در مجاری آبی</a:t>
                      </a:r>
                      <a:endParaRPr lang="en-US" sz="1500" dirty="0">
                        <a:effectLst/>
                        <a:latin typeface="Times New Roman"/>
                        <a:ea typeface="Times New Roman"/>
                        <a:cs typeface="B Nazanin" pitchFamily="2" charset="-78"/>
                      </a:endParaRPr>
                    </a:p>
                  </a:txBody>
                  <a:tcPr marL="40241" marR="40241" marT="0" marB="0" anchor="ctr"/>
                </a:tc>
                <a:tc>
                  <a:txBody>
                    <a:bodyPr/>
                    <a:lstStyle/>
                    <a:p>
                      <a:pPr marL="0" marR="0" indent="0" algn="ctr" defTabSz="914400" rtl="1" eaLnBrk="1" fontAlgn="auto" latinLnBrk="0" hangingPunct="1">
                        <a:lnSpc>
                          <a:spcPct val="115000"/>
                        </a:lnSpc>
                        <a:spcBef>
                          <a:spcPts val="0"/>
                        </a:spcBef>
                        <a:spcAft>
                          <a:spcPts val="0"/>
                        </a:spcAft>
                        <a:buClrTx/>
                        <a:buSzTx/>
                        <a:buFontTx/>
                        <a:buNone/>
                        <a:tabLst/>
                        <a:defRPr/>
                      </a:pPr>
                      <a:r>
                        <a:rPr lang="ar-SA" sz="1500" dirty="0" smtClean="0">
                          <a:effectLst/>
                          <a:cs typeface="B Nazanin" pitchFamily="2" charset="-78"/>
                        </a:rPr>
                        <a:t>*</a:t>
                      </a:r>
                      <a:endParaRPr lang="en-US" sz="1500" dirty="0" smtClean="0">
                        <a:effectLst/>
                        <a:latin typeface="Times New Roman"/>
                        <a:ea typeface="Times New Roman"/>
                        <a:cs typeface="B Nazanin" pitchFamily="2" charset="-78"/>
                      </a:endParaRPr>
                    </a:p>
                    <a:p>
                      <a:pPr algn="ctr" rtl="1">
                        <a:lnSpc>
                          <a:spcPct val="115000"/>
                        </a:lnSpc>
                        <a:spcAft>
                          <a:spcPts val="0"/>
                        </a:spcAft>
                      </a:pPr>
                      <a:r>
                        <a:rPr lang="ar-SA" sz="1500" dirty="0">
                          <a:effectLst/>
                          <a:cs typeface="B Nazanin" pitchFamily="2" charset="-78"/>
                        </a:rPr>
                        <a:t> </a:t>
                      </a:r>
                      <a:endParaRPr lang="en-US" sz="1500" dirty="0">
                        <a:effectLst/>
                        <a:latin typeface="Times New Roman"/>
                        <a:ea typeface="Times New Roman"/>
                        <a:cs typeface="B Nazanin" pitchFamily="2" charset="-78"/>
                      </a:endParaRPr>
                    </a:p>
                  </a:txBody>
                  <a:tcPr marL="40241" marR="40241" marT="0" marB="0" anchor="ctr"/>
                </a:tc>
                <a:tc>
                  <a:txBody>
                    <a:bodyPr/>
                    <a:lstStyle/>
                    <a:p>
                      <a:pPr algn="ctr" rtl="1">
                        <a:lnSpc>
                          <a:spcPct val="115000"/>
                        </a:lnSpc>
                        <a:spcAft>
                          <a:spcPts val="0"/>
                        </a:spcAft>
                      </a:pPr>
                      <a:r>
                        <a:rPr lang="ar-SA" sz="1500" dirty="0" smtClean="0">
                          <a:effectLst/>
                          <a:cs typeface="B Nazanin" pitchFamily="2" charset="-78"/>
                        </a:rPr>
                        <a:t>اجرای قوانین مربوطه</a:t>
                      </a:r>
                      <a:endParaRPr lang="en-US" sz="1500" dirty="0">
                        <a:effectLst/>
                        <a:latin typeface="Times New Roman"/>
                        <a:ea typeface="Times New Roman"/>
                        <a:cs typeface="B Nazanin" pitchFamily="2" charset="-78"/>
                      </a:endParaRPr>
                    </a:p>
                  </a:txBody>
                  <a:tcPr marL="40241" marR="40241" marT="0" marB="0" anchor="ctr"/>
                </a:tc>
              </a:tr>
            </a:tbl>
          </a:graphicData>
        </a:graphic>
      </p:graphicFrame>
    </p:spTree>
    <p:extLst>
      <p:ext uri="{BB962C8B-B14F-4D97-AF65-F5344CB8AC3E}">
        <p14:creationId xmlns:p14="http://schemas.microsoft.com/office/powerpoint/2010/main" val="13344248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86" t="1750" r="1349" b="1958"/>
          <a:stretch/>
        </p:blipFill>
        <p:spPr bwMode="auto">
          <a:xfrm>
            <a:off x="960830" y="1123950"/>
            <a:ext cx="818317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وضعیت شیب </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605730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31484" y="611986"/>
            <a:ext cx="8281035" cy="1391841"/>
          </a:xfrm>
        </p:spPr>
        <p:txBody>
          <a:bodyPr/>
          <a:lstStyle/>
          <a:p>
            <a:pPr algn="ctr"/>
            <a:r>
              <a:rPr lang="fa-IR" sz="2520" dirty="0">
                <a:solidFill>
                  <a:srgbClr val="7030A0"/>
                </a:solidFill>
                <a:cs typeface="B Traffic" panose="00000400000000000000" pitchFamily="2" charset="-78"/>
              </a:rPr>
              <a:t>خاستگاه ”طرح توسعه پایدار منظومه های روستائی“</a:t>
            </a:r>
          </a:p>
        </p:txBody>
      </p:sp>
      <p:sp>
        <p:nvSpPr>
          <p:cNvPr id="13315" name="Content Placeholder 2"/>
          <p:cNvSpPr>
            <a:spLocks noGrp="1"/>
          </p:cNvSpPr>
          <p:nvPr>
            <p:ph idx="1"/>
          </p:nvPr>
        </p:nvSpPr>
        <p:spPr/>
        <p:txBody>
          <a:bodyPr>
            <a:normAutofit fontScale="92500" lnSpcReduction="10000"/>
          </a:bodyPr>
          <a:lstStyle/>
          <a:p>
            <a:pPr algn="ctr">
              <a:lnSpc>
                <a:spcPct val="150000"/>
              </a:lnSpc>
              <a:buFont typeface="Wingdings 2" pitchFamily="18" charset="2"/>
              <a:buNone/>
              <a:defRPr/>
            </a:pPr>
            <a:r>
              <a:rPr lang="fa-IR" sz="2100" b="1" dirty="0">
                <a:solidFill>
                  <a:srgbClr val="0070C0"/>
                </a:solidFill>
                <a:cs typeface="B Traffic" pitchFamily="2" charset="-78"/>
              </a:rPr>
              <a:t>بند ح ماده 194 قانون برنامه پنجم</a:t>
            </a:r>
          </a:p>
          <a:p>
            <a:pPr algn="ctr">
              <a:lnSpc>
                <a:spcPct val="150000"/>
              </a:lnSpc>
              <a:buFont typeface="Wingdings 2" pitchFamily="18" charset="2"/>
              <a:buNone/>
              <a:defRPr/>
            </a:pPr>
            <a:r>
              <a:rPr lang="fa-IR" sz="1890" b="1" dirty="0">
                <a:solidFill>
                  <a:srgbClr val="00B0F0"/>
                </a:solidFill>
                <a:cs typeface="B Traffic" pitchFamily="2" charset="-78"/>
              </a:rPr>
              <a:t>تنفیذ شده :</a:t>
            </a:r>
          </a:p>
          <a:p>
            <a:pPr>
              <a:lnSpc>
                <a:spcPct val="150000"/>
              </a:lnSpc>
              <a:buClr>
                <a:srgbClr val="FF0000"/>
              </a:buClr>
              <a:buSzPct val="100000"/>
              <a:buFont typeface="Wingdings" pitchFamily="2" charset="2"/>
              <a:buChar char="v"/>
              <a:defRPr/>
            </a:pPr>
            <a:r>
              <a:rPr lang="fa-IR" sz="1365" b="1" dirty="0">
                <a:solidFill>
                  <a:srgbClr val="00B0F0"/>
                </a:solidFill>
                <a:effectLst>
                  <a:outerShdw blurRad="38100" dist="38100" dir="2700000" algn="tl">
                    <a:srgbClr val="000000">
                      <a:alpha val="43137"/>
                    </a:srgbClr>
                  </a:outerShdw>
                </a:effectLst>
                <a:cs typeface="B Traffic" pitchFamily="2" charset="-78"/>
              </a:rPr>
              <a:t>در ”سند تفصیلی برنامه ششم توسعه اقتصادی، اجتماعی و فرهنگی جمهوری اسلامی ایران“ صفحه 347 ردیف 5</a:t>
            </a:r>
          </a:p>
          <a:p>
            <a:pPr>
              <a:lnSpc>
                <a:spcPct val="150000"/>
              </a:lnSpc>
              <a:buClr>
                <a:srgbClr val="FF0000"/>
              </a:buClr>
              <a:buSzPct val="100000"/>
              <a:buFont typeface="Wingdings" pitchFamily="2" charset="2"/>
              <a:buChar char="v"/>
              <a:defRPr/>
            </a:pPr>
            <a:r>
              <a:rPr lang="fa-IR" sz="1365" b="1" dirty="0">
                <a:solidFill>
                  <a:srgbClr val="00B0F0"/>
                </a:solidFill>
                <a:effectLst>
                  <a:outerShdw blurRad="38100" dist="38100" dir="2700000" algn="tl">
                    <a:srgbClr val="000000">
                      <a:alpha val="43137"/>
                    </a:srgbClr>
                  </a:outerShdw>
                </a:effectLst>
                <a:cs typeface="B Traffic" pitchFamily="2" charset="-78"/>
              </a:rPr>
              <a:t>و موافقت نامه ملی مبادله شده فی مابین سازمان برنامه و بودجه کشور و بنیاد مسکن انقلاب اسلامی</a:t>
            </a:r>
          </a:p>
          <a:p>
            <a:pPr algn="justLow">
              <a:buFont typeface="Wingdings 2" pitchFamily="18" charset="2"/>
              <a:buNone/>
              <a:defRPr/>
            </a:pPr>
            <a:endParaRPr lang="fa-IR" sz="2310" dirty="0">
              <a:cs typeface="B Traffic" pitchFamily="2" charset="-78"/>
            </a:endParaRPr>
          </a:p>
          <a:p>
            <a:pPr algn="justLow">
              <a:defRPr/>
            </a:pPr>
            <a:r>
              <a:rPr lang="fa-IR" sz="2310" dirty="0">
                <a:cs typeface="B Traffic" pitchFamily="2" charset="-78"/>
              </a:rPr>
              <a:t>”دولت مكلف است به منظور بهبود وضعيت روستاها در زمينه سياستگذاري، برنامه‌ريزي، راهبري، نظارت و هماهنگي بين دستگاههاي اجرائي، ارتقاء سطح درآمد و كيفيت زندگي روستائيان و كشاورزان و كاهش نابرابري‌هاي موجود بين جامعه روستايي، عشايري و جامعه شهري، حمايت لازم را از اقدامات زير به عمل آورد.</a:t>
            </a:r>
          </a:p>
          <a:p>
            <a:pPr algn="justLow">
              <a:defRPr/>
            </a:pPr>
            <a:r>
              <a:rPr lang="fa-IR" sz="2310" dirty="0">
                <a:solidFill>
                  <a:srgbClr val="FF0000"/>
                </a:solidFill>
                <a:cs typeface="B Traffic" pitchFamily="2" charset="-78"/>
              </a:rPr>
              <a:t>ح- ساماندهي روستاها در قالب مجموعه‌هاي روستايي به‌منظور خدمات‌رساني بهتر و مؤثرتر.“</a:t>
            </a:r>
          </a:p>
          <a:p>
            <a:pPr>
              <a:defRPr/>
            </a:pPr>
            <a:endParaRPr lang="fa-IR" dirty="0" smtClean="0"/>
          </a:p>
        </p:txBody>
      </p:sp>
    </p:spTree>
    <p:extLst>
      <p:ext uri="{BB962C8B-B14F-4D97-AF65-F5344CB8AC3E}">
        <p14:creationId xmlns:p14="http://schemas.microsoft.com/office/powerpoint/2010/main" val="25607622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p:cNvPicPr>
            <a:picLocks noChangeAspect="1"/>
          </p:cNvPicPr>
          <p:nvPr/>
        </p:nvPicPr>
        <p:blipFill rotWithShape="1">
          <a:blip r:embed="rId2">
            <a:extLst>
              <a:ext uri="{28A0092B-C50C-407E-A947-70E740481C1C}">
                <a14:useLocalDpi xmlns:a14="http://schemas.microsoft.com/office/drawing/2010/main" val="0"/>
              </a:ext>
            </a:extLst>
          </a:blip>
          <a:srcRect l="1484" t="1878" r="1362" b="1641"/>
          <a:stretch/>
        </p:blipFill>
        <p:spPr bwMode="auto">
          <a:xfrm>
            <a:off x="932075" y="1085850"/>
            <a:ext cx="821192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جهات شیب شهرستان</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27238088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1107919"/>
            <a:ext cx="8140700" cy="57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پهنه بندی اقلیمی</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3800168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rotWithShape="1">
          <a:blip r:embed="rId2">
            <a:extLst>
              <a:ext uri="{28A0092B-C50C-407E-A947-70E740481C1C}">
                <a14:useLocalDpi xmlns:a14="http://schemas.microsoft.com/office/drawing/2010/main" val="0"/>
              </a:ext>
            </a:extLst>
          </a:blip>
          <a:srcRect l="1355" t="1689" r="1371" b="2606"/>
          <a:stretch/>
        </p:blipFill>
        <p:spPr bwMode="auto">
          <a:xfrm>
            <a:off x="861854" y="1092199"/>
            <a:ext cx="8282146" cy="576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آبهای سطحی شهرستان</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453190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673" y="1078155"/>
            <a:ext cx="8309327" cy="588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زمین شناسی</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0947214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pic>
        <p:nvPicPr>
          <p:cNvPr id="43010" name="Picture 123" descr="Forest_Xorram"/>
          <p:cNvPicPr>
            <a:picLocks noChangeAspect="1" noChangeArrowheads="1"/>
          </p:cNvPicPr>
          <p:nvPr/>
        </p:nvPicPr>
        <p:blipFill rotWithShape="1">
          <a:blip r:embed="rId2">
            <a:extLst>
              <a:ext uri="{28A0092B-C50C-407E-A947-70E740481C1C}">
                <a14:useLocalDpi xmlns:a14="http://schemas.microsoft.com/office/drawing/2010/main" val="0"/>
              </a:ext>
            </a:extLst>
          </a:blip>
          <a:srcRect l="1383" t="1764" r="1388" b="2300"/>
          <a:stretch/>
        </p:blipFill>
        <p:spPr bwMode="auto">
          <a:xfrm>
            <a:off x="1028699" y="1162050"/>
            <a:ext cx="8001001"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5250" y="228973"/>
            <a:ext cx="4510329"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rtl="1">
              <a:defRPr/>
            </a:pPr>
            <a:r>
              <a:rPr lang="fa-IR" sz="2000" dirty="0">
                <a:ln w="0"/>
                <a:solidFill>
                  <a:schemeClr val="tx1"/>
                </a:solidFill>
                <a:effectLst>
                  <a:outerShdw blurRad="38100" dist="19050" dir="2700000" algn="tl" rotWithShape="0">
                    <a:schemeClr val="dk1">
                      <a:alpha val="40000"/>
                    </a:schemeClr>
                  </a:outerShdw>
                </a:effectLst>
                <a:latin typeface="Verdana" pitchFamily="34" charset="0"/>
                <a:cs typeface="B Titr" panose="00000700000000000000" pitchFamily="2" charset="-78"/>
              </a:rPr>
              <a:t>خصوصیات و پراکنش پوشش گیاهی در منظومه</a:t>
            </a:r>
          </a:p>
        </p:txBody>
      </p:sp>
      <p:graphicFrame>
        <p:nvGraphicFramePr>
          <p:cNvPr id="2" name="Table 1"/>
          <p:cNvGraphicFramePr>
            <a:graphicFrameLocks noGrp="1"/>
          </p:cNvGraphicFramePr>
          <p:nvPr/>
        </p:nvGraphicFramePr>
        <p:xfrm>
          <a:off x="2941799" y="1463755"/>
          <a:ext cx="3218736" cy="1005840"/>
        </p:xfrm>
        <a:graphic>
          <a:graphicData uri="http://schemas.openxmlformats.org/drawingml/2006/table">
            <a:tbl>
              <a:tblPr firstRow="1" firstCol="1" bandRow="1"/>
              <a:tblGrid>
                <a:gridCol w="772070"/>
                <a:gridCol w="1029427"/>
                <a:gridCol w="1417239"/>
              </a:tblGrid>
              <a:tr h="320040">
                <a:tc>
                  <a:txBody>
                    <a:bodyPr/>
                    <a:lstStyle/>
                    <a:p>
                      <a:pPr algn="justLow" rtl="1">
                        <a:spcAft>
                          <a:spcPts val="0"/>
                        </a:spcAft>
                      </a:pPr>
                      <a:r>
                        <a:rPr lang="fa-IR" sz="1100" b="0"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مساحت (</a:t>
                      </a:r>
                      <a:r>
                        <a:rPr lang="en-US" sz="11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ha</a:t>
                      </a:r>
                      <a:r>
                        <a:rPr lang="fa-IR" sz="1100" b="0"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a:t>
                      </a:r>
                      <a:endParaRPr lang="en-US" sz="11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درصد در سطح شهرستان</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Low" rtl="1">
                        <a:spcAft>
                          <a:spcPts val="0"/>
                        </a:spcAft>
                      </a:pPr>
                      <a:r>
                        <a:rPr lang="fa-IR" sz="1100" b="0"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نام طبقه‌ي پوشش گياهي</a:t>
                      </a:r>
                      <a:endParaRPr lang="en-US" sz="11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60020">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9.96</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02.</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جنگل انبوه</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4.64</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01.</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جنگل نيمه انبوه</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514.88</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1.22</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جنگل تنك</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020">
                <a:tc>
                  <a:txBody>
                    <a:bodyPr/>
                    <a:lstStyle/>
                    <a:p>
                      <a:pPr algn="justLow" rtl="1">
                        <a:spcAft>
                          <a:spcPts val="0"/>
                        </a:spcAft>
                      </a:pPr>
                      <a:r>
                        <a:rPr lang="fa-IR" sz="1100" b="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8.84</a:t>
                      </a:r>
                      <a:endParaRPr lang="en-US" sz="1100" b="1">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02.</a:t>
                      </a:r>
                      <a:endParaRPr lang="en-US" sz="11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Low" rtl="1">
                        <a:spcAft>
                          <a:spcPts val="0"/>
                        </a:spcAft>
                      </a:pPr>
                      <a:r>
                        <a:rPr lang="fa-IR" sz="1100" b="0"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rPr>
                        <a:t>بیشه‌زار و درختچه زار</a:t>
                      </a:r>
                      <a:endParaRPr lang="en-US" sz="1100" b="1" dirty="0">
                        <a:solidFill>
                          <a:srgbClr val="000000"/>
                        </a:solidFill>
                        <a:effectLst/>
                        <a:latin typeface="Calibri" panose="020F0502020204030204" pitchFamily="34" charset="0"/>
                        <a:ea typeface="Times New Roman" panose="02020603050405020304" pitchFamily="18" charset="0"/>
                        <a:cs typeface="B Nazanin" panose="00000400000000000000" pitchFamily="2" charset="-78"/>
                      </a:endParaRPr>
                    </a:p>
                  </a:txBody>
                  <a:tcPr marL="72027" marR="72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028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rotWithShape="1">
          <a:blip r:embed="rId2">
            <a:extLst>
              <a:ext uri="{28A0092B-C50C-407E-A947-70E740481C1C}">
                <a14:useLocalDpi xmlns:a14="http://schemas.microsoft.com/office/drawing/2010/main" val="0"/>
              </a:ext>
            </a:extLst>
          </a:blip>
          <a:srcRect l="1297" t="1727" r="880" b="1855"/>
          <a:stretch/>
        </p:blipFill>
        <p:spPr bwMode="auto">
          <a:xfrm>
            <a:off x="864233" y="1082358"/>
            <a:ext cx="8279767" cy="577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پهنه بندی زلزله</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6787991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rotWithShape="1">
          <a:blip r:embed="rId2">
            <a:extLst>
              <a:ext uri="{28A0092B-C50C-407E-A947-70E740481C1C}">
                <a14:useLocalDpi xmlns:a14="http://schemas.microsoft.com/office/drawing/2010/main" val="0"/>
              </a:ext>
            </a:extLst>
          </a:blip>
          <a:srcRect l="1223" t="1678" r="1193" b="2201"/>
          <a:stretch/>
        </p:blipFill>
        <p:spPr bwMode="auto">
          <a:xfrm>
            <a:off x="945931" y="1130300"/>
            <a:ext cx="8198069"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3624337"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2520" b="1" dirty="0" smtClean="0">
                <a:solidFill>
                  <a:schemeClr val="accent1">
                    <a:lumMod val="50000"/>
                  </a:schemeClr>
                </a:solidFill>
                <a:latin typeface="Calibri" panose="020F0502020204030204" pitchFamily="34" charset="0"/>
                <a:cs typeface="B Titr" panose="00000700000000000000" pitchFamily="2" charset="-78"/>
              </a:rPr>
              <a:t>نقشه پهنه بندی خطر سیل</a:t>
            </a:r>
            <a:endParaRPr lang="en-US"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18560758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1"/>
          <p:cNvPicPr>
            <a:picLocks noChangeAspect="1" noChangeArrowheads="1"/>
          </p:cNvPicPr>
          <p:nvPr/>
        </p:nvPicPr>
        <p:blipFill>
          <a:blip r:embed="rId2">
            <a:extLst>
              <a:ext uri="{28A0092B-C50C-407E-A947-70E740481C1C}">
                <a14:useLocalDpi xmlns:a14="http://schemas.microsoft.com/office/drawing/2010/main" val="0"/>
              </a:ext>
            </a:extLst>
          </a:blip>
          <a:srcRect t="2893"/>
          <a:stretch>
            <a:fillRect/>
          </a:stretch>
        </p:blipFill>
        <p:spPr bwMode="auto">
          <a:xfrm>
            <a:off x="792832" y="1123950"/>
            <a:ext cx="8351168"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4276165"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a:r>
              <a:rPr lang="fa-IR" altLang="fa-IR" sz="2520" b="1" dirty="0">
                <a:solidFill>
                  <a:schemeClr val="accent1">
                    <a:lumMod val="50000"/>
                  </a:schemeClr>
                </a:solidFill>
                <a:latin typeface="Calibri" panose="020F0502020204030204" pitchFamily="34" charset="0"/>
                <a:cs typeface="B Titr" panose="00000700000000000000" pitchFamily="2" charset="-78"/>
              </a:rPr>
              <a:t>زنجیره عرضه و ارزش محصول انگور</a:t>
            </a:r>
          </a:p>
        </p:txBody>
      </p:sp>
    </p:spTree>
    <p:extLst>
      <p:ext uri="{BB962C8B-B14F-4D97-AF65-F5344CB8AC3E}">
        <p14:creationId xmlns:p14="http://schemas.microsoft.com/office/powerpoint/2010/main" val="30381460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335" y="1103550"/>
            <a:ext cx="8282666" cy="57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4572000"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a:r>
              <a:rPr lang="fa-IR" altLang="fa-IR" sz="2520" b="1" dirty="0">
                <a:solidFill>
                  <a:schemeClr val="accent1">
                    <a:lumMod val="50000"/>
                  </a:schemeClr>
                </a:solidFill>
                <a:latin typeface="Calibri" panose="020F0502020204030204" pitchFamily="34" charset="0"/>
                <a:cs typeface="B Titr" panose="00000700000000000000" pitchFamily="2" charset="-78"/>
              </a:rPr>
              <a:t>زنجیره عرضه و ارزش </a:t>
            </a:r>
            <a:r>
              <a:rPr lang="fa-IR" altLang="fa-IR" sz="2520" b="1" dirty="0" smtClean="0">
                <a:solidFill>
                  <a:schemeClr val="accent1">
                    <a:lumMod val="50000"/>
                  </a:schemeClr>
                </a:solidFill>
                <a:latin typeface="Calibri" panose="020F0502020204030204" pitchFamily="34" charset="0"/>
                <a:cs typeface="B Titr" panose="00000700000000000000" pitchFamily="2" charset="-78"/>
              </a:rPr>
              <a:t>محصولات زراعی</a:t>
            </a:r>
            <a:endParaRPr lang="fa-IR"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633661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703" y="1118476"/>
            <a:ext cx="7269297" cy="573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txBox="1">
            <a:spLocks noChangeArrowheads="1"/>
          </p:cNvSpPr>
          <p:nvPr/>
        </p:nvSpPr>
        <p:spPr bwMode="auto">
          <a:xfrm>
            <a:off x="0" y="0"/>
            <a:ext cx="4572000" cy="613411"/>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a:r>
              <a:rPr lang="fa-IR" altLang="fa-IR" sz="2520" b="1" dirty="0">
                <a:solidFill>
                  <a:schemeClr val="accent1">
                    <a:lumMod val="50000"/>
                  </a:schemeClr>
                </a:solidFill>
                <a:latin typeface="Calibri" panose="020F0502020204030204" pitchFamily="34" charset="0"/>
                <a:cs typeface="B Titr" panose="00000700000000000000" pitchFamily="2" charset="-78"/>
              </a:rPr>
              <a:t>زنجیره عرضه و ارزش </a:t>
            </a:r>
            <a:r>
              <a:rPr lang="fa-IR" altLang="fa-IR" sz="2520" b="1" dirty="0" smtClean="0">
                <a:solidFill>
                  <a:schemeClr val="accent1">
                    <a:lumMod val="50000"/>
                  </a:schemeClr>
                </a:solidFill>
                <a:latin typeface="Calibri" panose="020F0502020204030204" pitchFamily="34" charset="0"/>
                <a:cs typeface="B Titr" panose="00000700000000000000" pitchFamily="2" charset="-78"/>
              </a:rPr>
              <a:t>محصولات دامی</a:t>
            </a:r>
            <a:endParaRPr lang="fa-IR" altLang="fa-IR" sz="2520" b="1" dirty="0">
              <a:solidFill>
                <a:schemeClr val="accent1">
                  <a:lumMod val="50000"/>
                </a:schemeClr>
              </a:solidFill>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206540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6" descr="Capture10.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4238" y="1825625"/>
            <a:ext cx="6615524" cy="4351338"/>
          </a:xfrm>
        </p:spPr>
      </p:pic>
      <p:sp>
        <p:nvSpPr>
          <p:cNvPr id="7" name="Rectangle 6"/>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9221" name="Rectangle 4"/>
          <p:cNvSpPr txBox="1">
            <a:spLocks noChangeArrowheads="1"/>
          </p:cNvSpPr>
          <p:nvPr/>
        </p:nvSpPr>
        <p:spPr bwMode="auto">
          <a:xfrm>
            <a:off x="457486" y="181368"/>
            <a:ext cx="3780473"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80000"/>
              </a:lnSpc>
            </a:pPr>
            <a:r>
              <a:rPr lang="ar-SA" sz="2520" b="1" dirty="0">
                <a:ln w="0"/>
                <a:cs typeface="B Titr" panose="00000700000000000000" pitchFamily="2" charset="-78"/>
              </a:rPr>
              <a:t>ساختار کلی نظارت</a:t>
            </a:r>
            <a:r>
              <a:rPr lang="fa-IR" sz="2520" b="1" dirty="0">
                <a:ln w="0"/>
                <a:cs typeface="B Titr" panose="00000700000000000000" pitchFamily="2" charset="-78"/>
              </a:rPr>
              <a:t> بر مطالعات و اسناد برنامه و طرح توسعه</a:t>
            </a:r>
            <a:endParaRPr lang="en-US" altLang="fa-IR" sz="2520" b="1" dirty="0">
              <a:ln w="0"/>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08473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txBox="1">
            <a:spLocks noChangeArrowheads="1"/>
          </p:cNvSpPr>
          <p:nvPr/>
        </p:nvSpPr>
        <p:spPr bwMode="auto">
          <a:xfrm>
            <a:off x="0" y="0"/>
            <a:ext cx="4537234"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80000"/>
              </a:lnSpc>
            </a:pPr>
            <a:r>
              <a:rPr lang="fa-IR" sz="2100" b="1" dirty="0">
                <a:solidFill>
                  <a:schemeClr val="accent1">
                    <a:lumMod val="50000"/>
                  </a:schemeClr>
                </a:solidFill>
                <a:latin typeface="Calibri" panose="020F0502020204030204" pitchFamily="34" charset="0"/>
                <a:cs typeface="B Titr" panose="00000700000000000000" pitchFamily="2" charset="-78"/>
              </a:rPr>
              <a:t>زنجیره های عرضه و ارزش محصولات کلیدی</a:t>
            </a:r>
            <a:endParaRPr lang="en-US" altLang="fa-IR" sz="2100" b="1" dirty="0">
              <a:solidFill>
                <a:schemeClr val="accent1">
                  <a:lumMod val="50000"/>
                </a:schemeClr>
              </a:solidFill>
              <a:latin typeface="Calibri" panose="020F0502020204030204" pitchFamily="34" charset="0"/>
              <a:cs typeface="B Titr" panose="00000700000000000000" pitchFamily="2" charset="-78"/>
            </a:endParaRPr>
          </a:p>
        </p:txBody>
      </p:sp>
      <p:sp>
        <p:nvSpPr>
          <p:cNvPr id="49159" name="Rectangle 1"/>
          <p:cNvSpPr>
            <a:spLocks noChangeArrowheads="1"/>
          </p:cNvSpPr>
          <p:nvPr/>
        </p:nvSpPr>
        <p:spPr bwMode="auto">
          <a:xfrm>
            <a:off x="1321595" y="1312069"/>
            <a:ext cx="653581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r>
              <a:rPr lang="fa-IR" sz="2100" b="1">
                <a:cs typeface="B Zar" panose="00000400000000000000" pitchFamily="2" charset="-78"/>
              </a:rPr>
              <a:t>تکمیل زنجیره ارزش تولید محصولات دام (سبک و سنگین) و طیور</a:t>
            </a:r>
            <a:endParaRPr lang="en-US" sz="2100" b="1">
              <a:cs typeface="B Zar" panose="00000400000000000000" pitchFamily="2" charset="-78"/>
            </a:endParaRPr>
          </a:p>
        </p:txBody>
      </p:sp>
      <p:pic>
        <p:nvPicPr>
          <p:cNvPr id="4916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858806"/>
            <a:ext cx="8922782" cy="474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5190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50181" name="Rectangle 4"/>
          <p:cNvSpPr txBox="1">
            <a:spLocks noChangeArrowheads="1"/>
          </p:cNvSpPr>
          <p:nvPr/>
        </p:nvSpPr>
        <p:spPr bwMode="auto">
          <a:xfrm>
            <a:off x="0" y="170807"/>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
        <p:nvSpPr>
          <p:cNvPr id="50184"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2" name="Diagram 11"/>
          <p:cNvGraphicFramePr/>
          <p:nvPr>
            <p:extLst>
              <p:ext uri="{D42A27DB-BD31-4B8C-83A1-F6EECF244321}">
                <p14:modId xmlns:p14="http://schemas.microsoft.com/office/powerpoint/2010/main" val="2730213143"/>
              </p:ext>
            </p:extLst>
          </p:nvPr>
        </p:nvGraphicFramePr>
        <p:xfrm>
          <a:off x="1301261" y="1065746"/>
          <a:ext cx="6464518" cy="551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7305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1"/>
            <a:ext cx="4749800" cy="76648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51205" name="Rectangle 4"/>
          <p:cNvSpPr txBox="1">
            <a:spLocks noChangeArrowheads="1"/>
          </p:cNvSpPr>
          <p:nvPr/>
        </p:nvSpPr>
        <p:spPr bwMode="auto">
          <a:xfrm>
            <a:off x="117288" y="143912"/>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
        <p:nvSpPr>
          <p:cNvPr id="51208"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0" name="Diagram 9"/>
          <p:cNvGraphicFramePr/>
          <p:nvPr/>
        </p:nvGraphicFramePr>
        <p:xfrm>
          <a:off x="723160" y="858316"/>
          <a:ext cx="6464518" cy="551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57067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
            <a:ext cx="4749800" cy="80682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52229" name="Rectangle 4"/>
          <p:cNvSpPr txBox="1">
            <a:spLocks noChangeArrowheads="1"/>
          </p:cNvSpPr>
          <p:nvPr/>
        </p:nvSpPr>
        <p:spPr bwMode="auto">
          <a:xfrm>
            <a:off x="0" y="157360"/>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
        <p:nvSpPr>
          <p:cNvPr id="52232"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2" name="Diagram 11"/>
          <p:cNvGraphicFramePr/>
          <p:nvPr/>
        </p:nvGraphicFramePr>
        <p:xfrm>
          <a:off x="382922" y="933924"/>
          <a:ext cx="6464518" cy="551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71665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6"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2" name="Diagram 11"/>
          <p:cNvGraphicFramePr/>
          <p:nvPr/>
        </p:nvGraphicFramePr>
        <p:xfrm>
          <a:off x="382922" y="933924"/>
          <a:ext cx="6464518" cy="551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a:spLocks noChangeArrowheads="1"/>
          </p:cNvSpPr>
          <p:nvPr/>
        </p:nvSpPr>
        <p:spPr bwMode="auto">
          <a:xfrm>
            <a:off x="0" y="1"/>
            <a:ext cx="4749800" cy="80682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8" name="Rectangle 4"/>
          <p:cNvSpPr txBox="1">
            <a:spLocks noChangeArrowheads="1"/>
          </p:cNvSpPr>
          <p:nvPr/>
        </p:nvSpPr>
        <p:spPr bwMode="auto">
          <a:xfrm>
            <a:off x="0" y="157360"/>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2282539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3" name="Diagram 12"/>
          <p:cNvGraphicFramePr/>
          <p:nvPr>
            <p:extLst>
              <p:ext uri="{D42A27DB-BD31-4B8C-83A1-F6EECF244321}">
                <p14:modId xmlns:p14="http://schemas.microsoft.com/office/powerpoint/2010/main" val="953274284"/>
              </p:ext>
            </p:extLst>
          </p:nvPr>
        </p:nvGraphicFramePr>
        <p:xfrm>
          <a:off x="269510" y="883714"/>
          <a:ext cx="6918169" cy="6171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a:spLocks noChangeArrowheads="1"/>
          </p:cNvSpPr>
          <p:nvPr/>
        </p:nvSpPr>
        <p:spPr bwMode="auto">
          <a:xfrm>
            <a:off x="0" y="1"/>
            <a:ext cx="4749800" cy="80682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0" y="157360"/>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1122290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4" name="Rectangle 10"/>
          <p:cNvSpPr>
            <a:spLocks noChangeArrowheads="1"/>
          </p:cNvSpPr>
          <p:nvPr/>
        </p:nvSpPr>
        <p:spPr bwMode="auto">
          <a:xfrm>
            <a:off x="381478" y="17840"/>
            <a:ext cx="184731" cy="3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endParaRPr lang="en-US" sz="1890"/>
          </a:p>
        </p:txBody>
      </p:sp>
      <p:graphicFrame>
        <p:nvGraphicFramePr>
          <p:cNvPr id="10" name="Diagram 9"/>
          <p:cNvGraphicFramePr/>
          <p:nvPr>
            <p:extLst>
              <p:ext uri="{D42A27DB-BD31-4B8C-83A1-F6EECF244321}">
                <p14:modId xmlns:p14="http://schemas.microsoft.com/office/powerpoint/2010/main" val="3554765492"/>
              </p:ext>
            </p:extLst>
          </p:nvPr>
        </p:nvGraphicFramePr>
        <p:xfrm>
          <a:off x="382922" y="959324"/>
          <a:ext cx="6748050" cy="6095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a:spLocks noChangeArrowheads="1"/>
          </p:cNvSpPr>
          <p:nvPr/>
        </p:nvSpPr>
        <p:spPr bwMode="auto">
          <a:xfrm>
            <a:off x="0" y="1"/>
            <a:ext cx="4749800" cy="80682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0" y="157360"/>
            <a:ext cx="4562236" cy="5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altLang="en-US" sz="2100" dirty="0">
                <a:ea typeface="Calibri" panose="020F0502020204030204" pitchFamily="34" charset="0"/>
                <a:cs typeface="B Titr" panose="00000700000000000000" pitchFamily="2" charset="-78"/>
              </a:rPr>
              <a:t>مسایل کلیدی منظومه از نگاه جامعه محلی</a:t>
            </a:r>
            <a:endParaRPr lang="en-US" altLang="en-US" sz="2100" dirty="0">
              <a:latin typeface="Arial" panose="020B060402020202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5817375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56325" name="Rectangle 4"/>
          <p:cNvSpPr txBox="1">
            <a:spLocks noChangeArrowheads="1"/>
          </p:cNvSpPr>
          <p:nvPr/>
        </p:nvSpPr>
        <p:spPr bwMode="auto">
          <a:xfrm>
            <a:off x="121685" y="161412"/>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eaLnBrk="1" hangingPunct="1">
              <a:lnSpc>
                <a:spcPct val="80000"/>
              </a:lnSpc>
            </a:pPr>
            <a:r>
              <a:rPr lang="fa-IR" sz="26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چشم انداز </a:t>
            </a:r>
            <a:r>
              <a:rPr lang="fa-IR" sz="26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توسعه منظومه</a:t>
            </a:r>
            <a:endParaRPr lang="en-US" altLang="fa-IR" sz="26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
        <p:nvSpPr>
          <p:cNvPr id="56328" name="Rectangle 2"/>
          <p:cNvSpPr>
            <a:spLocks noChangeArrowheads="1"/>
          </p:cNvSpPr>
          <p:nvPr/>
        </p:nvSpPr>
        <p:spPr bwMode="auto">
          <a:xfrm>
            <a:off x="0" y="1290403"/>
            <a:ext cx="8880875" cy="4662815"/>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just" rtl="1">
              <a:lnSpc>
                <a:spcPct val="150000"/>
              </a:lnSpc>
            </a:pPr>
            <a:r>
              <a:rPr lang="ar-SA" b="1" u="sng" dirty="0" smtClean="0">
                <a:cs typeface="B Titr" panose="00000700000000000000" pitchFamily="2" charset="-78"/>
              </a:rPr>
              <a:t>منظومه </a:t>
            </a:r>
            <a:r>
              <a:rPr lang="ar-SA" b="1" u="sng" dirty="0">
                <a:cs typeface="B Titr" panose="00000700000000000000" pitchFamily="2" charset="-78"/>
              </a:rPr>
              <a:t>خرمدره</a:t>
            </a:r>
            <a:r>
              <a:rPr lang="ar-SA" b="1" dirty="0">
                <a:cs typeface="B Titr" panose="00000700000000000000" pitchFamily="2" charset="-78"/>
              </a:rPr>
              <a:t> در افق 1405 </a:t>
            </a:r>
            <a:r>
              <a:rPr lang="ar-SA" b="1" dirty="0" smtClean="0">
                <a:cs typeface="B Titr" panose="00000700000000000000" pitchFamily="2" charset="-78"/>
              </a:rPr>
              <a:t>از </a:t>
            </a:r>
            <a:r>
              <a:rPr lang="ar-SA" b="1" dirty="0">
                <a:cs typeface="B Titr" panose="00000700000000000000" pitchFamily="2" charset="-78"/>
              </a:rPr>
              <a:t>نظر كالبدي خدمات اساسی براساس برنامه‌هاي </a:t>
            </a:r>
            <a:r>
              <a:rPr lang="ar-SA" b="1" dirty="0">
                <a:solidFill>
                  <a:srgbClr val="0070C0"/>
                </a:solidFill>
                <a:cs typeface="B Titr" panose="00000700000000000000" pitchFamily="2" charset="-78"/>
              </a:rPr>
              <a:t>گام به گام </a:t>
            </a:r>
            <a:r>
              <a:rPr lang="ar-SA" b="1" dirty="0">
                <a:cs typeface="B Titr" panose="00000700000000000000" pitchFamily="2" charset="-78"/>
              </a:rPr>
              <a:t>در جهت ارتقاء كيفيت زندگي به­صورت متوازن توزیع می­شود. منطقه از نظر شأن سكونتي به سكونتگاهي پايدار با جمعيتي متناسب با توان خدماتي </a:t>
            </a:r>
            <a:r>
              <a:rPr lang="ar-SA" b="1" dirty="0" smtClean="0">
                <a:cs typeface="B Titr" panose="00000700000000000000" pitchFamily="2" charset="-78"/>
              </a:rPr>
              <a:t>و </a:t>
            </a:r>
            <a:r>
              <a:rPr lang="ar-SA" b="1" dirty="0">
                <a:cs typeface="B Titr" panose="00000700000000000000" pitchFamily="2" charset="-78"/>
              </a:rPr>
              <a:t>ظرفیت محیطی و بوم شناختی آن تبديل می­شود و به لحاظ یکپارچه­سازی اراضی کشاورزی در راستای افزایش بهره­وری به وضعيت مطلوب می­رسد. </a:t>
            </a:r>
            <a:r>
              <a:rPr lang="fa-IR" b="1" dirty="0" smtClean="0">
                <a:cs typeface="B Titr" panose="00000700000000000000" pitchFamily="2" charset="-78"/>
              </a:rPr>
              <a:t>این منظومه </a:t>
            </a:r>
            <a:r>
              <a:rPr lang="ar-SA" b="1" dirty="0" smtClean="0">
                <a:cs typeface="B Titr" panose="00000700000000000000" pitchFamily="2" charset="-78"/>
              </a:rPr>
              <a:t>در </a:t>
            </a:r>
            <a:r>
              <a:rPr lang="ar-SA" b="1" dirty="0">
                <a:cs typeface="B Titr" panose="00000700000000000000" pitchFamily="2" charset="-78"/>
              </a:rPr>
              <a:t>راستای </a:t>
            </a:r>
            <a:r>
              <a:rPr lang="fa-IR" b="1" dirty="0" smtClean="0">
                <a:cs typeface="B Titr" panose="00000700000000000000" pitchFamily="2" charset="-78"/>
              </a:rPr>
              <a:t/>
            </a:r>
            <a:br>
              <a:rPr lang="fa-IR" b="1" dirty="0" smtClean="0">
                <a:cs typeface="B Titr" panose="00000700000000000000" pitchFamily="2" charset="-78"/>
              </a:rPr>
            </a:br>
            <a:r>
              <a:rPr lang="ar-SA" b="1" dirty="0" smtClean="0">
                <a:cs typeface="B Titr" panose="00000700000000000000" pitchFamily="2" charset="-78"/>
              </a:rPr>
              <a:t>بهره­برداری </a:t>
            </a:r>
            <a:r>
              <a:rPr lang="ar-SA" b="1" dirty="0">
                <a:cs typeface="B Titr" panose="00000700000000000000" pitchFamily="2" charset="-78"/>
              </a:rPr>
              <a:t>پایدار از ظرفیت­های محیط طبیعی حرکت می­کند و </a:t>
            </a:r>
            <a:r>
              <a:rPr lang="ar-SA" b="1" dirty="0" smtClean="0">
                <a:cs typeface="B Titr" panose="00000700000000000000" pitchFamily="2" charset="-78"/>
              </a:rPr>
              <a:t>کمبود </a:t>
            </a:r>
            <a:r>
              <a:rPr lang="ar-SA" b="1" dirty="0">
                <a:cs typeface="B Titr" panose="00000700000000000000" pitchFamily="2" charset="-78"/>
              </a:rPr>
              <a:t>منابع آبی از </a:t>
            </a:r>
            <a:r>
              <a:rPr lang="ar-SA" b="1" dirty="0" smtClean="0">
                <a:cs typeface="B Titr" panose="00000700000000000000" pitchFamily="2" charset="-78"/>
              </a:rPr>
              <a:t>طریق</a:t>
            </a:r>
            <a:r>
              <a:rPr lang="fa-IR" b="1" dirty="0" smtClean="0">
                <a:cs typeface="B Titr" panose="00000700000000000000" pitchFamily="2" charset="-78"/>
              </a:rPr>
              <a:t/>
            </a:r>
            <a:br>
              <a:rPr lang="fa-IR" b="1" dirty="0" smtClean="0">
                <a:cs typeface="B Titr" panose="00000700000000000000" pitchFamily="2" charset="-78"/>
              </a:rPr>
            </a:br>
            <a:r>
              <a:rPr lang="ar-SA" b="1" dirty="0" smtClean="0">
                <a:cs typeface="B Titr" panose="00000700000000000000" pitchFamily="2" charset="-78"/>
              </a:rPr>
              <a:t> </a:t>
            </a:r>
            <a:r>
              <a:rPr lang="ar-SA" b="1" dirty="0">
                <a:cs typeface="B Titr" panose="00000700000000000000" pitchFamily="2" charset="-78"/>
              </a:rPr>
              <a:t>برنامه­های گام به گام رفع شده و از نظر </a:t>
            </a:r>
            <a:r>
              <a:rPr lang="ar-SA" b="1" dirty="0" smtClean="0">
                <a:cs typeface="B Titr" panose="00000700000000000000" pitchFamily="2" charset="-78"/>
              </a:rPr>
              <a:t>اقتصادی </a:t>
            </a:r>
            <a:r>
              <a:rPr lang="ar-SA" b="1" dirty="0">
                <a:cs typeface="B Titr" panose="00000700000000000000" pitchFamily="2" charset="-78"/>
              </a:rPr>
              <a:t>به الگوی </a:t>
            </a:r>
            <a:r>
              <a:rPr lang="ar-SA" b="1" dirty="0">
                <a:solidFill>
                  <a:srgbClr val="0070C0"/>
                </a:solidFill>
                <a:cs typeface="B Titr" panose="00000700000000000000" pitchFamily="2" charset="-78"/>
              </a:rPr>
              <a:t>اشتغال پایدار </a:t>
            </a:r>
            <a:r>
              <a:rPr lang="ar-SA" b="1" dirty="0">
                <a:cs typeface="B Titr" panose="00000700000000000000" pitchFamily="2" charset="-78"/>
              </a:rPr>
              <a:t>دست­یافته و بستر توسعه فعالیت­های </a:t>
            </a:r>
            <a:r>
              <a:rPr lang="ar-SA" b="1" dirty="0">
                <a:solidFill>
                  <a:srgbClr val="FF0000"/>
                </a:solidFill>
                <a:cs typeface="B Titr" panose="00000700000000000000" pitchFamily="2" charset="-78"/>
              </a:rPr>
              <a:t>کشاورزی، صنعتی، خدمات و گردشگری </a:t>
            </a:r>
            <a:r>
              <a:rPr lang="ar-SA" b="1" dirty="0">
                <a:cs typeface="B Titr" panose="00000700000000000000" pitchFamily="2" charset="-78"/>
              </a:rPr>
              <a:t>متناسب با ظرفیت ­های محیطی و صنایع تبدیلی و فرآوری فرآهم </a:t>
            </a:r>
            <a:r>
              <a:rPr lang="fa-IR" b="1" dirty="0" smtClean="0">
                <a:cs typeface="B Titr" panose="00000700000000000000" pitchFamily="2" charset="-78"/>
              </a:rPr>
              <a:t/>
            </a:r>
            <a:br>
              <a:rPr lang="fa-IR" b="1" dirty="0" smtClean="0">
                <a:cs typeface="B Titr" panose="00000700000000000000" pitchFamily="2" charset="-78"/>
              </a:rPr>
            </a:br>
            <a:r>
              <a:rPr lang="ar-SA" b="1" dirty="0" smtClean="0">
                <a:cs typeface="B Titr" panose="00000700000000000000" pitchFamily="2" charset="-78"/>
              </a:rPr>
              <a:t>می­شود</a:t>
            </a:r>
            <a:r>
              <a:rPr lang="ar-SA" b="1" dirty="0">
                <a:cs typeface="B Titr" panose="00000700000000000000" pitchFamily="2" charset="-78"/>
              </a:rPr>
              <a:t>. از بعد اجتماعی و فرهنگی نیز منظومه </a:t>
            </a:r>
            <a:r>
              <a:rPr lang="fa-IR" b="1" dirty="0" smtClean="0">
                <a:cs typeface="B Titr" panose="00000700000000000000" pitchFamily="2" charset="-78"/>
              </a:rPr>
              <a:t>خرمدره </a:t>
            </a:r>
            <a:r>
              <a:rPr lang="ar-SA" b="1" dirty="0" smtClean="0">
                <a:cs typeface="B Titr" panose="00000700000000000000" pitchFamily="2" charset="-78"/>
              </a:rPr>
              <a:t>به </a:t>
            </a:r>
            <a:r>
              <a:rPr lang="ar-SA" b="1" dirty="0">
                <a:cs typeface="B Titr" panose="00000700000000000000" pitchFamily="2" charset="-78"/>
              </a:rPr>
              <a:t>انسجام و همبستگی اجتماعی دست یافته و زیرساخت­های فرهنگی آن در افق طرح ارتقاء می­یابد. به طور کلی </a:t>
            </a:r>
            <a:r>
              <a:rPr lang="fa-IR" b="1" dirty="0" smtClean="0">
                <a:cs typeface="B Titr" panose="00000700000000000000" pitchFamily="2" charset="-78"/>
              </a:rPr>
              <a:t>در</a:t>
            </a:r>
            <a:r>
              <a:rPr lang="ar-SA" b="1" dirty="0" smtClean="0">
                <a:cs typeface="B Titr" panose="00000700000000000000" pitchFamily="2" charset="-78"/>
              </a:rPr>
              <a:t> </a:t>
            </a:r>
            <a:r>
              <a:rPr lang="ar-SA" b="1" dirty="0">
                <a:cs typeface="B Titr" panose="00000700000000000000" pitchFamily="2" charset="-78"/>
              </a:rPr>
              <a:t>این منظومه </a:t>
            </a:r>
            <a:r>
              <a:rPr lang="fa-IR" b="1" dirty="0" smtClean="0">
                <a:solidFill>
                  <a:srgbClr val="FF0000"/>
                </a:solidFill>
                <a:cs typeface="B Titr" panose="00000700000000000000" pitchFamily="2" charset="-78"/>
              </a:rPr>
              <a:t>فقر کا</a:t>
            </a:r>
            <a:r>
              <a:rPr lang="ar-SA" b="1" dirty="0" smtClean="0">
                <a:solidFill>
                  <a:srgbClr val="FF0000"/>
                </a:solidFill>
                <a:cs typeface="B Titr" panose="00000700000000000000" pitchFamily="2" charset="-78"/>
              </a:rPr>
              <a:t>هش، توسعه پایدار روستایی ب</a:t>
            </a:r>
            <a:r>
              <a:rPr lang="fa-IR" b="1" dirty="0" smtClean="0">
                <a:solidFill>
                  <a:srgbClr val="FF0000"/>
                </a:solidFill>
                <a:cs typeface="B Titr" panose="00000700000000000000" pitchFamily="2" charset="-78"/>
              </a:rPr>
              <a:t>ا</a:t>
            </a:r>
            <a:r>
              <a:rPr lang="ar-SA" b="1" dirty="0" smtClean="0">
                <a:solidFill>
                  <a:srgbClr val="FF0000"/>
                </a:solidFill>
                <a:cs typeface="B Titr" panose="00000700000000000000" pitchFamily="2" charset="-78"/>
              </a:rPr>
              <a:t> </a:t>
            </a:r>
            <a:r>
              <a:rPr lang="ar-SA" b="1" dirty="0">
                <a:solidFill>
                  <a:srgbClr val="FF0000"/>
                </a:solidFill>
                <a:cs typeface="B Titr" panose="00000700000000000000" pitchFamily="2" charset="-78"/>
              </a:rPr>
              <a:t>تاکید بر پایداری معیشت روستاییان و ارتقای تاب­آوری فضاهای </a:t>
            </a:r>
            <a:r>
              <a:rPr lang="ar-SA" b="1" dirty="0" smtClean="0">
                <a:solidFill>
                  <a:srgbClr val="FF0000"/>
                </a:solidFill>
                <a:cs typeface="B Titr" panose="00000700000000000000" pitchFamily="2" charset="-78"/>
              </a:rPr>
              <a:t>روستایی</a:t>
            </a:r>
            <a:r>
              <a:rPr lang="fa-IR" b="1" dirty="0" smtClean="0">
                <a:solidFill>
                  <a:srgbClr val="FF0000"/>
                </a:solidFill>
                <a:cs typeface="B Titr" panose="00000700000000000000" pitchFamily="2" charset="-78"/>
              </a:rPr>
              <a:t> </a:t>
            </a:r>
            <a:r>
              <a:rPr lang="fa-IR" b="1" dirty="0" smtClean="0">
                <a:cs typeface="B Titr" panose="00000700000000000000" pitchFamily="2" charset="-78"/>
              </a:rPr>
              <a:t>محقق خواهد شد</a:t>
            </a:r>
            <a:r>
              <a:rPr lang="ar-SA" b="1" dirty="0" smtClean="0">
                <a:cs typeface="B Titr" panose="00000700000000000000" pitchFamily="2" charset="-78"/>
              </a:rPr>
              <a:t>.</a:t>
            </a:r>
          </a:p>
          <a:p>
            <a:pPr algn="just" rtl="1">
              <a:lnSpc>
                <a:spcPct val="150000"/>
              </a:lnSpc>
            </a:pPr>
            <a:r>
              <a:rPr lang="fa-IR" b="1" dirty="0" smtClean="0">
                <a:cs typeface="B Titr" panose="00000700000000000000" pitchFamily="2" charset="-78"/>
              </a:rPr>
              <a:t>همچنین، این طرح در سال 1400 براساس برنامه ششم توسعه مورد بازنگری قرار خواهد گرفت.</a:t>
            </a:r>
            <a:endParaRPr lang="en-US" b="1" dirty="0" smtClean="0">
              <a:cs typeface="B Titr" panose="00000700000000000000" pitchFamily="2" charset="-78"/>
            </a:endParaRPr>
          </a:p>
        </p:txBody>
      </p:sp>
    </p:spTree>
    <p:extLst>
      <p:ext uri="{BB962C8B-B14F-4D97-AF65-F5344CB8AC3E}">
        <p14:creationId xmlns:p14="http://schemas.microsoft.com/office/powerpoint/2010/main" val="24228883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4629150" cy="63531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lgn="r" rtl="1" eaLnBrk="1" hangingPunct="1">
              <a:defRPr/>
            </a:pPr>
            <a:endParaRPr lang="en-US" altLang="fa-IR" sz="1890"/>
          </a:p>
        </p:txBody>
      </p:sp>
      <p:sp>
        <p:nvSpPr>
          <p:cNvPr id="7" name="Rectangle 4"/>
          <p:cNvSpPr txBox="1">
            <a:spLocks noChangeArrowheads="1"/>
          </p:cNvSpPr>
          <p:nvPr/>
        </p:nvSpPr>
        <p:spPr bwMode="auto">
          <a:xfrm>
            <a:off x="1" y="12382"/>
            <a:ext cx="4800600"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قابلیت های  و محدودیت‌های شهرستان</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
        <p:nvSpPr>
          <p:cNvPr id="10" name="Rectangle 4"/>
          <p:cNvSpPr txBox="1">
            <a:spLocks noChangeArrowheads="1"/>
          </p:cNvSpPr>
          <p:nvPr/>
        </p:nvSpPr>
        <p:spPr bwMode="auto">
          <a:xfrm rot="-5400000">
            <a:off x="6305553" y="3500676"/>
            <a:ext cx="4537234" cy="613410"/>
          </a:xfrm>
          <a:prstGeom prst="rect">
            <a:avLst/>
          </a:prstGeom>
          <a:solidFill>
            <a:srgbClr val="7030A0"/>
          </a:solidFill>
          <a:ln w="9525">
            <a:solidFill>
              <a:srgbClr val="000000"/>
            </a:solidFill>
            <a:miter lim="800000"/>
            <a:headEnd/>
            <a:tailEnd/>
          </a:ln>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a:latin typeface="Calibri" panose="020F0502020204030204" pitchFamily="34" charset="0"/>
                <a:cs typeface="B Titr" panose="00000700000000000000" pitchFamily="2" charset="-78"/>
              </a:rPr>
              <a:t>بخش اقتصادی</a:t>
            </a:r>
            <a:endParaRPr lang="en-US" altLang="fa-IR" sz="2940" b="1">
              <a:latin typeface="Calibri" panose="020F0502020204030204" pitchFamily="34" charset="0"/>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1261592370"/>
              </p:ext>
            </p:extLst>
          </p:nvPr>
        </p:nvGraphicFramePr>
        <p:xfrm>
          <a:off x="0" y="635318"/>
          <a:ext cx="8200791" cy="6466650"/>
        </p:xfrm>
        <a:graphic>
          <a:graphicData uri="http://schemas.openxmlformats.org/drawingml/2006/table">
            <a:tbl>
              <a:tblPr rtl="1" firstRow="1" firstCol="1" bandRow="1">
                <a:tableStyleId>{21E4AEA4-8DFA-4A89-87EB-49C32662AFE0}</a:tableStyleId>
              </a:tblPr>
              <a:tblGrid>
                <a:gridCol w="4389915"/>
                <a:gridCol w="3810876"/>
              </a:tblGrid>
              <a:tr h="160020">
                <a:tc>
                  <a:txBody>
                    <a:bodyPr/>
                    <a:lstStyle/>
                    <a:p>
                      <a:pPr indent="0" algn="ctr" rtl="1">
                        <a:lnSpc>
                          <a:spcPct val="100000"/>
                        </a:lnSpc>
                        <a:spcAft>
                          <a:spcPts val="0"/>
                        </a:spcAft>
                      </a:pPr>
                      <a:r>
                        <a:rPr lang="fa-IR" sz="1100" dirty="0">
                          <a:effectLst/>
                          <a:cs typeface="B Nazanin" panose="00000400000000000000" pitchFamily="2" charset="-78"/>
                        </a:rPr>
                        <a:t>قابلیت‌ها</a:t>
                      </a:r>
                      <a:endParaRPr lang="en-US" sz="1100" dirty="0">
                        <a:effectLst/>
                        <a:latin typeface="2  Nazanin"/>
                        <a:ea typeface="Calibri"/>
                        <a:cs typeface="B Nazanin" pitchFamily="2" charset="-78"/>
                      </a:endParaRPr>
                    </a:p>
                  </a:txBody>
                  <a:tcPr marL="24152" marR="24152" marT="0" marB="0" anchor="ctr"/>
                </a:tc>
                <a:tc>
                  <a:txBody>
                    <a:bodyPr/>
                    <a:lstStyle/>
                    <a:p>
                      <a:pPr indent="0" algn="ctr" rtl="1">
                        <a:lnSpc>
                          <a:spcPct val="100000"/>
                        </a:lnSpc>
                        <a:spcAft>
                          <a:spcPts val="0"/>
                        </a:spcAft>
                      </a:pPr>
                      <a:r>
                        <a:rPr lang="fa-IR" sz="1100">
                          <a:effectLst/>
                          <a:cs typeface="B Nazanin" panose="00000400000000000000" pitchFamily="2" charset="-78"/>
                        </a:rPr>
                        <a:t>محدودیت‌ها</a:t>
                      </a:r>
                      <a:endParaRPr lang="en-US" sz="1100">
                        <a:effectLst/>
                        <a:latin typeface="2  Nazanin"/>
                        <a:ea typeface="Calibri"/>
                        <a:cs typeface="B Nazanin" pitchFamily="2" charset="-78"/>
                      </a:endParaRPr>
                    </a:p>
                  </a:txBody>
                  <a:tcPr marL="24152" marR="24152" marT="0" marB="0" anchor="ctr"/>
                </a:tc>
              </a:tr>
              <a:tr h="214155">
                <a:tc>
                  <a:txBody>
                    <a:bodyPr/>
                    <a:lstStyle/>
                    <a:p>
                      <a:pPr indent="0" algn="ctr" rtl="1">
                        <a:lnSpc>
                          <a:spcPct val="100000"/>
                        </a:lnSpc>
                        <a:spcAft>
                          <a:spcPts val="0"/>
                        </a:spcAft>
                      </a:pPr>
                      <a:r>
                        <a:rPr lang="ar-SA" sz="1100" dirty="0">
                          <a:effectLst/>
                          <a:cs typeface="B Nazanin" panose="00000400000000000000" pitchFamily="2" charset="-78"/>
                        </a:rPr>
                        <a:t>وجود رودخانه ابهررود به عنوان مهمترین منابع </a:t>
                      </a:r>
                      <a:r>
                        <a:rPr lang="ar-SA" sz="1100" dirty="0" smtClean="0">
                          <a:effectLst/>
                          <a:cs typeface="B Nazanin" panose="00000400000000000000" pitchFamily="2" charset="-78"/>
                        </a:rPr>
                        <a:t>آبی</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محدودیت استفاده از منابع آب‌های سطحی برای کشاورزی و بروز کم آبی و </a:t>
                      </a:r>
                      <a:r>
                        <a:rPr lang="ar-SA" sz="1100" dirty="0" smtClean="0">
                          <a:effectLst/>
                          <a:cs typeface="B Nazanin" panose="00000400000000000000" pitchFamily="2" charset="-78"/>
                        </a:rPr>
                        <a:t>خشکسالی</a:t>
                      </a:r>
                      <a:endParaRPr lang="en-US" sz="900" dirty="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dirty="0">
                          <a:effectLst/>
                          <a:cs typeface="B Nazanin" panose="00000400000000000000" pitchFamily="2" charset="-78"/>
                        </a:rPr>
                        <a:t>وجود تعداد 134 حلقه چاه عیمق و نیمه‌عمیق، 13 رشته قنات و تعداد 195 رشته چشمه در سطح منظومه خرمدره</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استفاده بیش از حد از منابع آب زیر زمینی و پایین رفتن شدید منابع آب‌های زیر زمینی در دشت ابهر و روستاهای که در مناطق کوهستانی و کوهپایه‌ای قرار دارند.</a:t>
                      </a:r>
                      <a:endParaRPr lang="en-US" sz="900" dirty="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dirty="0">
                          <a:effectLst/>
                          <a:cs typeface="B Nazanin" panose="00000400000000000000" pitchFamily="2" charset="-78"/>
                        </a:rPr>
                        <a:t>وجود 2469 هکتار را اراضی زراعی آبی و 510  هکتار را باغ و قلمستان آبی و 9367 هکتار را اراضی زراعی دیم و 380 هکتار نیز باغ و قلمستان </a:t>
                      </a:r>
                      <a:r>
                        <a:rPr lang="ar-SA" sz="1100" dirty="0" smtClean="0">
                          <a:effectLst/>
                          <a:cs typeface="B Nazanin" panose="00000400000000000000" pitchFamily="2" charset="-78"/>
                        </a:rPr>
                        <a:t>دیم</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BH" sz="1100" dirty="0">
                          <a:effectLst/>
                          <a:cs typeface="B Nazanin" panose="00000400000000000000" pitchFamily="2" charset="-78"/>
                        </a:rPr>
                        <a:t>فاقد سند مالکیت برخی از اراضی زراعی و باغی بدلیل اوقافی و وقفی بودن  (وجود 9185827 متر مربع زمین اوقافی و خیریه در سطح منظومه)</a:t>
                      </a:r>
                      <a:endParaRPr lang="en-US" sz="1100" dirty="0">
                        <a:effectLst/>
                        <a:latin typeface="2  Nazanin"/>
                        <a:ea typeface="Calibri"/>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dirty="0">
                          <a:effectLst/>
                          <a:cs typeface="B Nazanin" panose="00000400000000000000" pitchFamily="2" charset="-78"/>
                        </a:rPr>
                        <a:t>وجود نیروی کار کافی در سطح روستاها جهت ایجاد مشاغل جدید و کسب و کارهای کوچک روستایی در زمینه‌های </a:t>
                      </a:r>
                      <a:r>
                        <a:rPr lang="ar-SA" sz="1100" dirty="0" smtClean="0">
                          <a:effectLst/>
                          <a:cs typeface="B Nazanin" panose="00000400000000000000" pitchFamily="2" charset="-78"/>
                        </a:rPr>
                        <a:t>مختلف</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افزایش نرخ بیکاری در فضاهای روستایی منظومه خرمدره در طی سال­های اخیر</a:t>
                      </a:r>
                      <a:endParaRPr lang="en-US" sz="900">
                        <a:effectLst/>
                        <a:latin typeface="2  Nazanin"/>
                        <a:cs typeface="B Nazanin" pitchFamily="2" charset="-78"/>
                      </a:endParaRPr>
                    </a:p>
                  </a:txBody>
                  <a:tcPr marL="24152" marR="24152" marT="0" marB="0" anchor="ctr"/>
                </a:tc>
              </a:tr>
              <a:tr h="173975">
                <a:tc>
                  <a:txBody>
                    <a:bodyPr/>
                    <a:lstStyle/>
                    <a:p>
                      <a:pPr indent="0" algn="ctr" rtl="1">
                        <a:lnSpc>
                          <a:spcPct val="100000"/>
                        </a:lnSpc>
                        <a:spcAft>
                          <a:spcPts val="0"/>
                        </a:spcAft>
                      </a:pPr>
                      <a:r>
                        <a:rPr lang="ar-SA" sz="1100" dirty="0">
                          <a:effectLst/>
                          <a:cs typeface="B Nazanin" panose="00000400000000000000" pitchFamily="2" charset="-78"/>
                        </a:rPr>
                        <a:t>وجود مهارت‌های مختلف در زمینه‌های </a:t>
                      </a:r>
                      <a:r>
                        <a:rPr lang="ar-SA" sz="1100" dirty="0" smtClean="0">
                          <a:effectLst/>
                          <a:cs typeface="B Nazanin" panose="00000400000000000000" pitchFamily="2" charset="-78"/>
                        </a:rPr>
                        <a:t>کارآفرینی</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عدم استفاده صحیح از مهارت‌های نیروی انسانی در سطح روستاها </a:t>
                      </a:r>
                      <a:endParaRPr lang="en-US" sz="900" dirty="0">
                        <a:effectLst/>
                        <a:latin typeface="2  Nazanin"/>
                        <a:cs typeface="B Nazanin" pitchFamily="2" charset="-78"/>
                      </a:endParaRPr>
                    </a:p>
                  </a:txBody>
                  <a:tcPr marL="24152" marR="24152" marT="0" marB="0" anchor="ctr"/>
                </a:tc>
              </a:tr>
              <a:tr h="226784">
                <a:tc>
                  <a:txBody>
                    <a:bodyPr/>
                    <a:lstStyle/>
                    <a:p>
                      <a:pPr indent="0" algn="ctr" rtl="1">
                        <a:lnSpc>
                          <a:spcPct val="100000"/>
                        </a:lnSpc>
                        <a:spcAft>
                          <a:spcPts val="0"/>
                        </a:spcAft>
                      </a:pPr>
                      <a:r>
                        <a:rPr lang="fa-IR" sz="1100" dirty="0">
                          <a:effectLst/>
                          <a:cs typeface="B Nazanin" panose="00000400000000000000" pitchFamily="2" charset="-78"/>
                        </a:rPr>
                        <a:t>وجود پتانسیل انرژی باد در شهرستان </a:t>
                      </a:r>
                      <a:r>
                        <a:rPr lang="fa-IR" sz="1100" dirty="0" smtClean="0">
                          <a:effectLst/>
                          <a:cs typeface="B Nazanin" panose="00000400000000000000" pitchFamily="2" charset="-78"/>
                        </a:rPr>
                        <a:t>خرمدره</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آگاهی پایین روستاییان در زمینه استفاده از انرژی بادی در جهت تولید انرژی </a:t>
                      </a:r>
                      <a:endParaRPr lang="en-US" sz="900" dirty="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fa-IR" sz="1100" dirty="0">
                          <a:effectLst/>
                          <a:cs typeface="B Nazanin" panose="00000400000000000000" pitchFamily="2" charset="-78"/>
                        </a:rPr>
                        <a:t>پایین بودن میانگین اراضی باغی و قلسمتان (3.88 هکتار برای هر بهره بردار) در منظومه</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عدم وجود تأسیسات عمومی و پشتیبانی کشاورزی در دهستان الوند</a:t>
                      </a:r>
                      <a:endParaRPr lang="en-US" sz="1100">
                        <a:effectLst/>
                        <a:latin typeface="2  Nazanin"/>
                        <a:ea typeface="Calibri"/>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dirty="0">
                          <a:effectLst/>
                          <a:cs typeface="B Nazanin" panose="00000400000000000000" pitchFamily="2" charset="-78"/>
                        </a:rPr>
                        <a:t>کشت انبوه تولیدات زراعی مانند؛ گندم، جو، نخود، لوبیا، عدس، سیب‌زمینی و ... در سطح منظومه خرمدره</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BH" sz="1100">
                          <a:effectLst/>
                          <a:cs typeface="B Nazanin" panose="00000400000000000000" pitchFamily="2" charset="-78"/>
                        </a:rPr>
                        <a:t>مشکل تأمین علوفه جهت ارتزاق دام و تأمین آب شرب دام‌ها در برخی از روستاهای کوهستانی منظومه</a:t>
                      </a:r>
                      <a:endParaRPr lang="en-US" sz="900">
                        <a:effectLst/>
                        <a:latin typeface="2  Nazanin"/>
                        <a:cs typeface="B Nazanin" pitchFamily="2" charset="-78"/>
                      </a:endParaRPr>
                    </a:p>
                  </a:txBody>
                  <a:tcPr marL="24152" marR="24152" marT="0" marB="0" anchor="ctr"/>
                </a:tc>
              </a:tr>
              <a:tr h="267173">
                <a:tc>
                  <a:txBody>
                    <a:bodyPr/>
                    <a:lstStyle/>
                    <a:p>
                      <a:pPr indent="0" algn="ctr" rtl="1">
                        <a:lnSpc>
                          <a:spcPct val="100000"/>
                        </a:lnSpc>
                        <a:spcAft>
                          <a:spcPts val="0"/>
                        </a:spcAft>
                      </a:pPr>
                      <a:r>
                        <a:rPr lang="fa-IR" sz="1100" dirty="0">
                          <a:effectLst/>
                          <a:cs typeface="B Nazanin" panose="00000400000000000000" pitchFamily="2" charset="-78"/>
                        </a:rPr>
                        <a:t>کشت محصولات باغی مانند؛ سیب، گلابی، زردآلو، بادام، گردو و انگور</a:t>
                      </a:r>
                      <a:r>
                        <a:rPr lang="fa-IR" sz="1100" dirty="0" smtClean="0">
                          <a:effectLst/>
                          <a:cs typeface="B Nazanin" panose="00000400000000000000" pitchFamily="2" charset="-78"/>
                        </a:rPr>
                        <a:t>.</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عدم توسعه کارخانجات و کارگاه‌های فرآوری محصولات باغی بخصوص در زمینه </a:t>
                      </a:r>
                      <a:r>
                        <a:rPr lang="ar-SA" sz="1100" dirty="0" smtClean="0">
                          <a:effectLst/>
                          <a:cs typeface="B Nazanin" panose="00000400000000000000" pitchFamily="2" charset="-78"/>
                        </a:rPr>
                        <a:t>انگور</a:t>
                      </a:r>
                      <a:endParaRPr lang="en-US" sz="900" dirty="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dirty="0">
                          <a:effectLst/>
                          <a:cs typeface="B Nazanin" panose="00000400000000000000" pitchFamily="2" charset="-78"/>
                        </a:rPr>
                        <a:t>وجود شهرک صنعتی خرمده و امکان توسعه صنعت </a:t>
                      </a:r>
                      <a:r>
                        <a:rPr lang="ar-SA" sz="1100" dirty="0" smtClean="0">
                          <a:effectLst/>
                          <a:cs typeface="B Nazanin" panose="00000400000000000000" pitchFamily="2" charset="-78"/>
                        </a:rPr>
                        <a:t>و </a:t>
                      </a:r>
                      <a:r>
                        <a:rPr lang="ar-SA" sz="1100" dirty="0">
                          <a:effectLst/>
                          <a:cs typeface="B Nazanin" panose="00000400000000000000" pitchFamily="2" charset="-78"/>
                        </a:rPr>
                        <a:t>وجود واحدهای صنعتی قوی در زمینه نساجی و قطعات خودرو و صنایع کانی غیر‌فلزی.</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عدم توجه به ظرفیت‌های توسعه صنایع‌روستایی به صورت کارگاهی و صنایع دستی و کمبود سرمایه‌گذاری در این زمینه توسعه صنایع در سطح منظومه</a:t>
                      </a:r>
                      <a:endParaRPr lang="en-US" sz="900" dirty="0">
                        <a:effectLst/>
                        <a:latin typeface="2  Nazanin"/>
                        <a:cs typeface="B Nazanin" pitchFamily="2" charset="-78"/>
                      </a:endParaRPr>
                    </a:p>
                  </a:txBody>
                  <a:tcPr marL="24152" marR="24152" marT="0" marB="0" anchor="ctr"/>
                </a:tc>
              </a:tr>
              <a:tr h="209182">
                <a:tc>
                  <a:txBody>
                    <a:bodyPr/>
                    <a:lstStyle/>
                    <a:p>
                      <a:pPr indent="0" algn="ctr" rtl="1">
                        <a:lnSpc>
                          <a:spcPct val="100000"/>
                        </a:lnSpc>
                        <a:spcAft>
                          <a:spcPts val="0"/>
                        </a:spcAft>
                      </a:pPr>
                      <a:r>
                        <a:rPr lang="ar-SA" sz="1100" dirty="0">
                          <a:effectLst/>
                          <a:cs typeface="B Nazanin" panose="00000400000000000000" pitchFamily="2" charset="-78"/>
                        </a:rPr>
                        <a:t>وجود مجتمع کشت و صنعت و دامپروری و مرغداری دشت </a:t>
                      </a:r>
                      <a:r>
                        <a:rPr lang="ar-SA" sz="1100" dirty="0" smtClean="0">
                          <a:effectLst/>
                          <a:cs typeface="B Nazanin" panose="00000400000000000000" pitchFamily="2" charset="-78"/>
                        </a:rPr>
                        <a:t>خرمدره</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عدم توجه به توان سرمایه­گذاری و اشتغال زایی این شرکت در سطح منظومه خرمدره</a:t>
                      </a:r>
                      <a:endParaRPr lang="en-US" sz="900">
                        <a:effectLst/>
                        <a:latin typeface="2  Nazanin"/>
                        <a:cs typeface="B Nazanin" pitchFamily="2" charset="-78"/>
                      </a:endParaRPr>
                    </a:p>
                  </a:txBody>
                  <a:tcPr marL="24152" marR="24152" marT="0" marB="0" anchor="ctr"/>
                </a:tc>
              </a:tr>
              <a:tr h="480060">
                <a:tc>
                  <a:txBody>
                    <a:bodyPr/>
                    <a:lstStyle/>
                    <a:p>
                      <a:pPr indent="0" algn="ctr" rtl="1">
                        <a:lnSpc>
                          <a:spcPct val="100000"/>
                        </a:lnSpc>
                        <a:spcAft>
                          <a:spcPts val="0"/>
                        </a:spcAft>
                      </a:pPr>
                      <a:r>
                        <a:rPr lang="ar-SA" sz="1100" dirty="0">
                          <a:effectLst/>
                          <a:cs typeface="B Nazanin" panose="00000400000000000000" pitchFamily="2" charset="-78"/>
                        </a:rPr>
                        <a:t>وجود کارگاه­های صنعتی از قبیل رشته بري خوشنام خرمدره، رشته بري تك سوكهريز، ساخت ماكاروني رشته فرنگي محصولات اردي مشابه، ساخت ماكاروني رشته فرنگي محصولات اردي مشابه و غیره در سطح منظومه</a:t>
                      </a:r>
                      <a:endParaRPr lang="en-US" sz="1100" dirty="0">
                        <a:effectLst/>
                        <a:latin typeface="2  Nazanin"/>
                        <a:ea typeface="Calibri"/>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وجود واسطه­ها و دلالان در زمینه خرید فروش محصولات باغی و روند بازایابی محصولات تولید روستایی</a:t>
                      </a:r>
                      <a:endParaRPr lang="en-US" sz="1100">
                        <a:effectLst/>
                        <a:latin typeface="2  Nazanin"/>
                        <a:ea typeface="Calibri"/>
                        <a:cs typeface="B Nazanin" pitchFamily="2" charset="-78"/>
                      </a:endParaRPr>
                    </a:p>
                  </a:txBody>
                  <a:tcPr marL="24152" marR="24152" marT="0" marB="0" anchor="ctr"/>
                </a:tc>
              </a:tr>
              <a:tr h="352707">
                <a:tc>
                  <a:txBody>
                    <a:bodyPr/>
                    <a:lstStyle/>
                    <a:p>
                      <a:pPr indent="0" algn="ctr" rtl="1">
                        <a:lnSpc>
                          <a:spcPct val="100000"/>
                        </a:lnSpc>
                        <a:spcAft>
                          <a:spcPts val="0"/>
                        </a:spcAft>
                      </a:pPr>
                      <a:r>
                        <a:rPr lang="ar-SA" sz="1100" dirty="0">
                          <a:effectLst/>
                          <a:cs typeface="B Nazanin" panose="00000400000000000000" pitchFamily="2" charset="-78"/>
                        </a:rPr>
                        <a:t>قرار گرفتن منظومه خرمدره در کنار آزادراه تبریز- تهران و راه آهن تبریز-تهران و مشهد.</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وجود آزاد راه تبریز-تهران </a:t>
                      </a:r>
                      <a:r>
                        <a:rPr lang="fa-IR" sz="1100" dirty="0" smtClean="0">
                          <a:effectLst/>
                          <a:cs typeface="B Nazanin" panose="00000400000000000000" pitchFamily="2" charset="-78"/>
                        </a:rPr>
                        <a:t>که </a:t>
                      </a:r>
                      <a:r>
                        <a:rPr lang="ar-SA" sz="1100" dirty="0" smtClean="0">
                          <a:effectLst/>
                          <a:cs typeface="B Nazanin" panose="00000400000000000000" pitchFamily="2" charset="-78"/>
                        </a:rPr>
                        <a:t>موجب </a:t>
                      </a:r>
                      <a:r>
                        <a:rPr lang="ar-SA" sz="1100" dirty="0">
                          <a:effectLst/>
                          <a:cs typeface="B Nazanin" panose="00000400000000000000" pitchFamily="2" charset="-78"/>
                        </a:rPr>
                        <a:t>افزایش تعداد تصادفات جاده‌ای </a:t>
                      </a:r>
                      <a:r>
                        <a:rPr lang="fa-IR" sz="1100" dirty="0" smtClean="0">
                          <a:effectLst/>
                          <a:cs typeface="B Nazanin" panose="00000400000000000000" pitchFamily="2" charset="-78"/>
                        </a:rPr>
                        <a:t>مردم </a:t>
                      </a:r>
                      <a:r>
                        <a:rPr lang="ar-SA" sz="1100" dirty="0" smtClean="0">
                          <a:effectLst/>
                          <a:cs typeface="B Nazanin" panose="00000400000000000000" pitchFamily="2" charset="-78"/>
                        </a:rPr>
                        <a:t>و </a:t>
                      </a:r>
                      <a:r>
                        <a:rPr lang="ar-SA" sz="1100" dirty="0">
                          <a:effectLst/>
                          <a:cs typeface="B Nazanin" panose="00000400000000000000" pitchFamily="2" charset="-78"/>
                        </a:rPr>
                        <a:t>دام‌ها شده و مشکلات برای دسترسی به روستاهای پیرامون جاده به شهر خرمدره را فرآهم </a:t>
                      </a:r>
                      <a:r>
                        <a:rPr lang="ar-SA" sz="1100" dirty="0" smtClean="0">
                          <a:effectLst/>
                          <a:cs typeface="B Nazanin" panose="00000400000000000000" pitchFamily="2" charset="-78"/>
                        </a:rPr>
                        <a:t>آورد</a:t>
                      </a:r>
                      <a:endParaRPr lang="en-US" sz="900" dirty="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a:effectLst/>
                          <a:cs typeface="B Nazanin" panose="00000400000000000000" pitchFamily="2" charset="-78"/>
                        </a:rPr>
                        <a:t>وجود معادن فعال و غیرفعال در سطح شهرستان و امکان بهره‌برداری از آنها در جهت افزایش تعداد اشتغال روستاییان</a:t>
                      </a:r>
                      <a:endParaRPr lang="en-US" sz="90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محدود بودن فصل کاري فعاليت معدني به لحاظ شرايط جوي (سردی هوا و بارش برف و باران زیاد در پاییز و زمستان) شهرستان و منطقه</a:t>
                      </a:r>
                      <a:endParaRPr lang="en-US" sz="90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fa-IR" sz="1100">
                          <a:effectLst/>
                          <a:cs typeface="B Nazanin" panose="00000400000000000000" pitchFamily="2" charset="-78"/>
                        </a:rPr>
                        <a:t>قابلیت های توسعه گردشگری (گردشگری روستایی، اگروتوریسم و ...)</a:t>
                      </a:r>
                      <a:endParaRPr lang="en-US" sz="90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نبود تبلیغات مناسب در رسانه‌های و مجلات ملی و استانی و سرمایه‌گذاری کافی در زمینه شناسایی قابلیت‌های گردشگری شهرستان خرمدره و روستاهای هدف گردشگری</a:t>
                      </a:r>
                      <a:endParaRPr lang="en-US" sz="90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a:effectLst/>
                          <a:cs typeface="B Nazanin" panose="00000400000000000000" pitchFamily="2" charset="-78"/>
                        </a:rPr>
                        <a:t>وجود و تولید صنایع‌دستی در روستاهای منظومه، مهمترین صنایع‌دستی این شهرستان چاقو، قالی، قالیچه، حاجیم، تابلو فرش و ... است.</a:t>
                      </a:r>
                      <a:endParaRPr lang="en-US" sz="90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مهمترین محدودیت در زمینه صنایع‌دستی در این منظومه مشکل بازاریابی و فروش آن می‌باشد که غالباً مکانیزم بازار بر آن تأثیرگذار است.</a:t>
                      </a:r>
                      <a:endParaRPr lang="en-US" sz="900">
                        <a:effectLst/>
                        <a:latin typeface="2  Nazanin"/>
                        <a:cs typeface="B Nazanin" pitchFamily="2" charset="-78"/>
                      </a:endParaRPr>
                    </a:p>
                  </a:txBody>
                  <a:tcPr marL="24152" marR="24152" marT="0" marB="0" anchor="ctr"/>
                </a:tc>
              </a:tr>
              <a:tr h="320040">
                <a:tc>
                  <a:txBody>
                    <a:bodyPr/>
                    <a:lstStyle/>
                    <a:p>
                      <a:pPr indent="0" algn="ctr" rtl="1">
                        <a:lnSpc>
                          <a:spcPct val="100000"/>
                        </a:lnSpc>
                        <a:spcAft>
                          <a:spcPts val="0"/>
                        </a:spcAft>
                      </a:pPr>
                      <a:r>
                        <a:rPr lang="ar-SA" sz="1100">
                          <a:effectLst/>
                          <a:cs typeface="B Nazanin" panose="00000400000000000000" pitchFamily="2" charset="-78"/>
                        </a:rPr>
                        <a:t>وجود میدان دام (هفته بازار) خرمدره به‌عنوان مهمترین قابلیت در بخش بازاریابی محصولات دامی و فروش دام زنده است.</a:t>
                      </a:r>
                      <a:endParaRPr lang="en-US" sz="90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مهمترین محدودیت در زمینه فروش دام‌های زنده در هفته بازار خرمدره وجود واسطه‌ها و دلالان در روند خرید و فروش آن است.</a:t>
                      </a:r>
                      <a:endParaRPr lang="en-US" sz="900">
                        <a:effectLst/>
                        <a:latin typeface="2  Nazanin"/>
                        <a:cs typeface="B Nazanin" pitchFamily="2" charset="-78"/>
                      </a:endParaRPr>
                    </a:p>
                  </a:txBody>
                  <a:tcPr marL="24152" marR="24152" marT="0" marB="0" anchor="ctr"/>
                </a:tc>
              </a:tr>
              <a:tr h="640080">
                <a:tc>
                  <a:txBody>
                    <a:bodyPr/>
                    <a:lstStyle/>
                    <a:p>
                      <a:pPr indent="0" algn="ctr" rtl="1">
                        <a:lnSpc>
                          <a:spcPct val="100000"/>
                        </a:lnSpc>
                        <a:spcAft>
                          <a:spcPts val="0"/>
                        </a:spcAft>
                      </a:pPr>
                      <a:r>
                        <a:rPr lang="ar-SA" sz="1100">
                          <a:effectLst/>
                          <a:cs typeface="B Nazanin" panose="00000400000000000000" pitchFamily="2" charset="-78"/>
                        </a:rPr>
                        <a:t>اجرای طرح­ها و پروژه­های مختلفی در جهت اشتغال زایی در فضاهای روستایی از محل اشتغال روستایی در زمینه های زراعت، دامداری، پرورش طیور، گردشگری، صنعت و ....</a:t>
                      </a:r>
                      <a:endParaRPr lang="en-US" sz="90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a:effectLst/>
                          <a:cs typeface="B Nazanin" panose="00000400000000000000" pitchFamily="2" charset="-78"/>
                        </a:rPr>
                        <a:t>ناقص ماندن برخی از طرح­ها و پروژه­های اشتغال زایی روستایی به دلیل عدم تأمین اعتبارات لازم</a:t>
                      </a:r>
                      <a:endParaRPr lang="en-US" sz="900">
                        <a:effectLst/>
                        <a:cs typeface="B Nazanin" panose="00000400000000000000" pitchFamily="2" charset="-78"/>
                      </a:endParaRPr>
                    </a:p>
                    <a:p>
                      <a:pPr indent="0" algn="ctr" rtl="1">
                        <a:lnSpc>
                          <a:spcPct val="100000"/>
                        </a:lnSpc>
                        <a:spcAft>
                          <a:spcPts val="0"/>
                        </a:spcAft>
                      </a:pPr>
                      <a:r>
                        <a:rPr lang="ar-SA" sz="1100">
                          <a:effectLst/>
                          <a:cs typeface="B Nazanin" panose="00000400000000000000" pitchFamily="2" charset="-78"/>
                        </a:rPr>
                        <a:t>داشتن سود بالا تسهیلات بانکی و بروکراسی شدید دریافت آنها و مشکل تأمین وثیقه و سند برای دریافت تسهیلات برای روستاییان</a:t>
                      </a:r>
                      <a:endParaRPr lang="en-US" sz="900">
                        <a:effectLst/>
                        <a:latin typeface="2  Nazanin"/>
                        <a:cs typeface="B Nazanin" pitchFamily="2" charset="-78"/>
                      </a:endParaRPr>
                    </a:p>
                  </a:txBody>
                  <a:tcPr marL="24152" marR="24152" marT="0" marB="0" anchor="ctr"/>
                </a:tc>
              </a:tr>
              <a:tr h="176354">
                <a:tc>
                  <a:txBody>
                    <a:bodyPr/>
                    <a:lstStyle/>
                    <a:p>
                      <a:pPr indent="0" algn="ctr" rtl="1">
                        <a:lnSpc>
                          <a:spcPct val="100000"/>
                        </a:lnSpc>
                        <a:spcAft>
                          <a:spcPts val="0"/>
                        </a:spcAft>
                      </a:pPr>
                      <a:r>
                        <a:rPr lang="ar-SA" sz="1100" dirty="0">
                          <a:effectLst/>
                          <a:cs typeface="B Nazanin" panose="00000400000000000000" pitchFamily="2" charset="-78"/>
                        </a:rPr>
                        <a:t>-</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ناقص بودن زنجیره ارزش برخی از تولیدات روستایی بخصوص گندم، انگور، لوبیا و ...</a:t>
                      </a:r>
                      <a:endParaRPr lang="en-US" sz="900" dirty="0">
                        <a:effectLst/>
                        <a:latin typeface="2  Nazanin"/>
                        <a:cs typeface="B Nazanin" pitchFamily="2" charset="-78"/>
                      </a:endParaRPr>
                    </a:p>
                  </a:txBody>
                  <a:tcPr marL="24152" marR="24152" marT="0" marB="0" anchor="ctr"/>
                </a:tc>
              </a:tr>
              <a:tr h="160020">
                <a:tc>
                  <a:txBody>
                    <a:bodyPr/>
                    <a:lstStyle/>
                    <a:p>
                      <a:pPr indent="0" algn="ctr" rtl="1">
                        <a:lnSpc>
                          <a:spcPct val="100000"/>
                        </a:lnSpc>
                        <a:spcAft>
                          <a:spcPts val="0"/>
                        </a:spcAft>
                      </a:pPr>
                      <a:r>
                        <a:rPr lang="ar-SA" sz="1100" dirty="0">
                          <a:effectLst/>
                          <a:cs typeface="B Nazanin" panose="00000400000000000000" pitchFamily="2" charset="-78"/>
                        </a:rPr>
                        <a:t>وجود قابلیت رقابت پذیری در بخش کشاورزی و گردشگری</a:t>
                      </a:r>
                      <a:endParaRPr lang="en-US" sz="900" dirty="0">
                        <a:effectLst/>
                        <a:latin typeface="2  Nazanin"/>
                        <a:cs typeface="B Nazanin" pitchFamily="2" charset="-78"/>
                      </a:endParaRPr>
                    </a:p>
                  </a:txBody>
                  <a:tcPr marL="24152" marR="24152" marT="0" marB="0" anchor="ctr"/>
                </a:tc>
                <a:tc>
                  <a:txBody>
                    <a:bodyPr/>
                    <a:lstStyle/>
                    <a:p>
                      <a:pPr indent="0" algn="ctr" rtl="1">
                        <a:lnSpc>
                          <a:spcPct val="100000"/>
                        </a:lnSpc>
                        <a:spcAft>
                          <a:spcPts val="0"/>
                        </a:spcAft>
                      </a:pPr>
                      <a:r>
                        <a:rPr lang="ar-SA" sz="1100" dirty="0">
                          <a:effectLst/>
                          <a:cs typeface="B Nazanin" panose="00000400000000000000" pitchFamily="2" charset="-78"/>
                        </a:rPr>
                        <a:t>و کمبود توان رقابت پذیری در بخش صنعت و خدمات</a:t>
                      </a:r>
                      <a:endParaRPr lang="en-US" sz="900" dirty="0">
                        <a:effectLst/>
                        <a:latin typeface="2  Nazanin"/>
                        <a:cs typeface="B Nazanin" pitchFamily="2" charset="-78"/>
                      </a:endParaRPr>
                    </a:p>
                  </a:txBody>
                  <a:tcPr marL="24152" marR="24152" marT="0" marB="0" anchor="ctr"/>
                </a:tc>
              </a:tr>
            </a:tbl>
          </a:graphicData>
        </a:graphic>
      </p:graphicFrame>
    </p:spTree>
    <p:extLst>
      <p:ext uri="{BB962C8B-B14F-4D97-AF65-F5344CB8AC3E}">
        <p14:creationId xmlns:p14="http://schemas.microsoft.com/office/powerpoint/2010/main" val="61905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xEl>
                                              <p:charRg st="4294967295" end="4294967295"/>
                                            </p:txEl>
                                          </p:spTgt>
                                        </p:tgtEl>
                                        <p:attrNameLst>
                                          <p:attrName>style.visibility</p:attrName>
                                        </p:attrNameLst>
                                      </p:cBhvr>
                                      <p:to>
                                        <p:strVal val="visible"/>
                                      </p:to>
                                    </p:set>
                                    <p:animEffect transition="in" filter="wipe(right)">
                                      <p:cBhvr>
                                        <p:cTn id="11" dur="500"/>
                                        <p:tgtEl>
                                          <p:spTgt spid="10">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1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rot="-5400000">
            <a:off x="6305553" y="3500676"/>
            <a:ext cx="4537234" cy="613410"/>
          </a:xfrm>
          <a:prstGeom prst="rect">
            <a:avLst/>
          </a:prstGeom>
          <a:solidFill>
            <a:srgbClr val="7030A0"/>
          </a:solidFill>
          <a:ln w="9525">
            <a:solidFill>
              <a:srgbClr val="000000"/>
            </a:solidFill>
            <a:miter lim="800000"/>
            <a:headEnd/>
            <a:tailEnd/>
          </a:ln>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a:latin typeface="Calibri" panose="020F0502020204030204" pitchFamily="34" charset="0"/>
                <a:cs typeface="B Titr" panose="00000700000000000000" pitchFamily="2" charset="-78"/>
              </a:rPr>
              <a:t>بخش اجتماعی</a:t>
            </a:r>
            <a:endParaRPr lang="en-US" altLang="fa-IR" sz="2940" b="1">
              <a:latin typeface="Calibri" panose="020F0502020204030204" pitchFamily="34" charset="0"/>
              <a:cs typeface="B Titr" panose="00000700000000000000" pitchFamily="2" charset="-78"/>
            </a:endParaRPr>
          </a:p>
        </p:txBody>
      </p:sp>
      <p:graphicFrame>
        <p:nvGraphicFramePr>
          <p:cNvPr id="11" name="Table 10"/>
          <p:cNvGraphicFramePr>
            <a:graphicFrameLocks noGrp="1"/>
          </p:cNvGraphicFramePr>
          <p:nvPr>
            <p:extLst>
              <p:ext uri="{D42A27DB-BD31-4B8C-83A1-F6EECF244321}">
                <p14:modId xmlns:p14="http://schemas.microsoft.com/office/powerpoint/2010/main" val="2385787054"/>
              </p:ext>
            </p:extLst>
          </p:nvPr>
        </p:nvGraphicFramePr>
        <p:xfrm>
          <a:off x="1035424" y="1128925"/>
          <a:ext cx="7224379" cy="5562082"/>
        </p:xfrm>
        <a:graphic>
          <a:graphicData uri="http://schemas.openxmlformats.org/drawingml/2006/table">
            <a:tbl>
              <a:tblPr rtl="1" firstRow="1" firstCol="1" bandRow="1">
                <a:tableStyleId>{21E4AEA4-8DFA-4A89-87EB-49C32662AFE0}</a:tableStyleId>
              </a:tblPr>
              <a:tblGrid>
                <a:gridCol w="757742"/>
                <a:gridCol w="6466637"/>
              </a:tblGrid>
              <a:tr h="672084">
                <a:tc rowSpan="9">
                  <a:txBody>
                    <a:bodyPr/>
                    <a:lstStyle/>
                    <a:p>
                      <a:pPr algn="ctr" rtl="1">
                        <a:spcAft>
                          <a:spcPts val="0"/>
                        </a:spcAft>
                      </a:pPr>
                      <a:r>
                        <a:rPr lang="ar-SA" sz="1500" dirty="0" smtClean="0">
                          <a:effectLst/>
                          <a:cs typeface="B Nazanin" panose="00000400000000000000" pitchFamily="2" charset="-78"/>
                        </a:rPr>
                        <a:t>محدودیتها</a:t>
                      </a:r>
                      <a:endParaRPr lang="en-US" sz="1100" dirty="0">
                        <a:effectLst/>
                        <a:latin typeface="Calibri" panose="020F0502020204030204" pitchFamily="34" charset="0"/>
                        <a:cs typeface="B Nazanin" pitchFamily="2" charset="-78"/>
                      </a:endParaRPr>
                    </a:p>
                  </a:txBody>
                  <a:tcPr marL="65489" marR="65489" marT="0" marB="0" vert="vert" anchor="ctr"/>
                </a:tc>
                <a:tc>
                  <a:txBody>
                    <a:bodyPr/>
                    <a:lstStyle/>
                    <a:p>
                      <a:pPr algn="just" rtl="1">
                        <a:spcAft>
                          <a:spcPts val="0"/>
                        </a:spcAft>
                      </a:pPr>
                      <a:r>
                        <a:rPr lang="ar-SA" sz="1500" dirty="0">
                          <a:effectLst/>
                          <a:cs typeface="B Nazanin" panose="00000400000000000000" pitchFamily="2" charset="-78"/>
                        </a:rPr>
                        <a:t>پايين بودن سطح بهداشت و طول عمر و بالا بودن ميزان باروري زنان (كه باعث مرگ‌ومیر شديد دوران زايمان آن‌ها و درنتیجه كاهش تعداد زنان می‌شده)، همچنين مهاجرت مردان روستايي به شهر</a:t>
                      </a:r>
                      <a:endParaRPr lang="en-US" sz="1100" dirty="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نسبت روستانشینی این بخش به‌کل جمعیت منظومه بسیار پایین می‌باشد.</a:t>
                      </a:r>
                      <a:endParaRPr lang="en-US" sz="110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نرخ رشد پایین به‌طورکلی در مقایسه با استان و کشور</a:t>
                      </a:r>
                      <a:endParaRPr lang="en-US" sz="110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روند افزایشی پیری جمعیت</a:t>
                      </a:r>
                      <a:endParaRPr lang="en-US" sz="110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مهاجرت جوانان بومی برای اشتغال</a:t>
                      </a:r>
                      <a:endParaRPr lang="en-US" sz="1100">
                        <a:effectLst/>
                        <a:latin typeface="Calibri" panose="020F0502020204030204" pitchFamily="34" charset="0"/>
                        <a:cs typeface="B Nazanin" pitchFamily="2" charset="-78"/>
                      </a:endParaRPr>
                    </a:p>
                  </a:txBody>
                  <a:tcPr marL="65489" marR="65489" marT="0" marB="0" anchor="ctr"/>
                </a:tc>
              </a:tr>
              <a:tr h="470961">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به‌طور متوسط بعد خانوار در روستاهاي این منظومه از متوسط روستايي كشور در تمامي دوره‌هاي سرشماري به‌طور آشكار پایین­تر می‌باشد.</a:t>
                      </a:r>
                      <a:endParaRPr lang="en-US" sz="1100">
                        <a:effectLst/>
                        <a:latin typeface="Calibri" panose="020F0502020204030204" pitchFamily="34" charset="0"/>
                        <a:cs typeface="B Nazanin" pitchFamily="2" charset="-78"/>
                      </a:endParaRPr>
                    </a:p>
                  </a:txBody>
                  <a:tcPr marL="65489" marR="65489" marT="0" marB="0" anchor="ctr"/>
                </a:tc>
              </a:tr>
              <a:tr h="672084">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نسبت جنسی منظومه خرمدره در مقایسه با نسبت جنسی کشور و استان بالاتر می‌باشد در مقایسه بین نسبت جنسی این منظومه با شهرستان درمی‌یابیم که نسبت جنسی، نسبت به شهرستان به مقدار کمی بالاتر بوده و از نسبت 105 فاصله داشته و متعادل نیست.</a:t>
                      </a:r>
                      <a:endParaRPr lang="en-US" sz="1100">
                        <a:effectLst/>
                        <a:latin typeface="Calibri" panose="020F0502020204030204" pitchFamily="34" charset="0"/>
                        <a:cs typeface="B Nazanin" pitchFamily="2" charset="-78"/>
                      </a:endParaRPr>
                    </a:p>
                  </a:txBody>
                  <a:tcPr marL="65489" marR="65489" marT="0" marB="0" anchor="ctr"/>
                </a:tc>
              </a:tr>
              <a:tr h="672084">
                <a:tc vMerge="1">
                  <a:txBody>
                    <a:bodyPr/>
                    <a:lstStyle/>
                    <a:p>
                      <a:endParaRPr lang="en-US"/>
                    </a:p>
                  </a:txBody>
                  <a:tcPr/>
                </a:tc>
                <a:tc>
                  <a:txBody>
                    <a:bodyPr/>
                    <a:lstStyle/>
                    <a:p>
                      <a:pPr algn="just" rtl="1">
                        <a:spcAft>
                          <a:spcPts val="0"/>
                        </a:spcAft>
                      </a:pPr>
                      <a:r>
                        <a:rPr lang="fa-IR" sz="1500">
                          <a:effectLst/>
                          <a:cs typeface="B Nazanin" panose="00000400000000000000" pitchFamily="2" charset="-78"/>
                        </a:rPr>
                        <a:t>نسبت روستانشینی منظومه خرمدره نسبت به روستانشینی کل استان (۷۵/۳۲) حدود ۲۴/۱۴ کم‌تر می‌باشد. با توجه به تعداد کم روستا در منظومه خرمدره پایین بودن جمعیت روستایی این شهرستان در مقابل کل جمعیت، نسبت روستانشینی این بخش به‌کل جمعیت منظومه بسیار پایین می‌باشد.</a:t>
                      </a:r>
                      <a:endParaRPr lang="en-US" sz="1100">
                        <a:effectLst/>
                        <a:latin typeface="Calibri" panose="020F0502020204030204" pitchFamily="34" charset="0"/>
                        <a:cs typeface="B Nazanin" pitchFamily="2" charset="-78"/>
                      </a:endParaRPr>
                    </a:p>
                  </a:txBody>
                  <a:tcPr marL="65489" marR="65489" marT="0" marB="0" anchor="ctr"/>
                </a:tc>
              </a:tr>
              <a:tr h="448056">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نبود مدارس راهنمایی و مقاطع بالاتر در اکثر روستاهای این منظومه و درنتیجه بازماندن دانش آموزان از تحصیل</a:t>
                      </a:r>
                      <a:endParaRPr lang="en-US" sz="1100">
                        <a:effectLst/>
                        <a:latin typeface="Calibri" panose="020F0502020204030204" pitchFamily="34" charset="0"/>
                        <a:cs typeface="B Nazanin" pitchFamily="2" charset="-78"/>
                      </a:endParaRPr>
                    </a:p>
                  </a:txBody>
                  <a:tcPr marL="65489" marR="65489" marT="0" marB="0" anchor="ctr"/>
                </a:tc>
              </a:tr>
              <a:tr h="235480">
                <a:tc rowSpan="5">
                  <a:txBody>
                    <a:bodyPr/>
                    <a:lstStyle/>
                    <a:p>
                      <a:pPr algn="ctr" rtl="1">
                        <a:spcAft>
                          <a:spcPts val="0"/>
                        </a:spcAft>
                      </a:pPr>
                      <a:r>
                        <a:rPr lang="ar-SA" sz="1500" dirty="0">
                          <a:effectLst/>
                          <a:cs typeface="B Nazanin" panose="00000400000000000000" pitchFamily="2" charset="-78"/>
                        </a:rPr>
                        <a:t>قابلیت‌ها</a:t>
                      </a:r>
                      <a:endParaRPr lang="en-US" sz="1100" dirty="0">
                        <a:effectLst/>
                        <a:latin typeface="Calibri" panose="020F0502020204030204" pitchFamily="34" charset="0"/>
                        <a:cs typeface="B Nazanin" pitchFamily="2" charset="-78"/>
                      </a:endParaRPr>
                    </a:p>
                  </a:txBody>
                  <a:tcPr marL="65489" marR="65489" marT="0" marB="0" vert="vert" anchor="ctr"/>
                </a:tc>
                <a:tc>
                  <a:txBody>
                    <a:bodyPr/>
                    <a:lstStyle/>
                    <a:p>
                      <a:pPr algn="just" rtl="1">
                        <a:spcAft>
                          <a:spcPts val="0"/>
                        </a:spcAft>
                      </a:pPr>
                      <a:r>
                        <a:rPr lang="ar-SA" sz="1500">
                          <a:effectLst/>
                          <a:cs typeface="B Nazanin" panose="00000400000000000000" pitchFamily="2" charset="-78"/>
                        </a:rPr>
                        <a:t>از قابلیت­های مهم این منظومه بالا بودن نرخ رشد در بعضی نواحی روستایی است.</a:t>
                      </a:r>
                      <a:endParaRPr lang="en-US" sz="110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مهارت‌های فردی و گروهی متعدد از پتانسیل‌های بالقوه این منظومه است.</a:t>
                      </a:r>
                      <a:endParaRPr lang="en-US" sz="1100">
                        <a:effectLst/>
                        <a:latin typeface="Calibri" panose="020F0502020204030204" pitchFamily="34" charset="0"/>
                        <a:cs typeface="B Nazanin" pitchFamily="2" charset="-78"/>
                      </a:endParaRPr>
                    </a:p>
                  </a:txBody>
                  <a:tcPr marL="65489" marR="65489" marT="0" marB="0" anchor="ctr"/>
                </a:tc>
              </a:tr>
              <a:tr h="470961">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در منظومه خرمدره نرخ باسوادی برای مردان 63/84 درصد، نرخ باسوادی زنان 96/71 درصد و نرخ باسوادی کل 48/78 درصد می‌باشد.</a:t>
                      </a:r>
                      <a:endParaRPr lang="en-US" sz="1100">
                        <a:effectLst/>
                        <a:latin typeface="Calibri" panose="020F0502020204030204" pitchFamily="34" charset="0"/>
                        <a:cs typeface="B Nazanin" pitchFamily="2" charset="-78"/>
                      </a:endParaRPr>
                    </a:p>
                  </a:txBody>
                  <a:tcPr marL="65489" marR="65489" marT="0" marB="0" anchor="ctr"/>
                </a:tc>
              </a:tr>
              <a:tr h="448056">
                <a:tc vMerge="1">
                  <a:txBody>
                    <a:bodyPr/>
                    <a:lstStyle/>
                    <a:p>
                      <a:endParaRPr lang="en-US"/>
                    </a:p>
                  </a:txBody>
                  <a:tcPr/>
                </a:tc>
                <a:tc>
                  <a:txBody>
                    <a:bodyPr/>
                    <a:lstStyle/>
                    <a:p>
                      <a:pPr algn="just" rtl="1">
                        <a:spcAft>
                          <a:spcPts val="0"/>
                        </a:spcAft>
                      </a:pPr>
                      <a:r>
                        <a:rPr lang="ar-SA" sz="1500">
                          <a:effectLst/>
                          <a:cs typeface="B Nazanin" panose="00000400000000000000" pitchFamily="2" charset="-78"/>
                        </a:rPr>
                        <a:t>مذهب می‌تواند در انسجام‌بخشی، تحکيم عواطف مشترك، تسهيل در جامعه‌پذیری، تعریف و بازتوليد ارزش‌ها و هنجارهاي اجتماعي نقش چشمگيري داشته باشد.</a:t>
                      </a:r>
                      <a:endParaRPr lang="en-US" sz="1100">
                        <a:effectLst/>
                        <a:latin typeface="Calibri" panose="020F0502020204030204" pitchFamily="34" charset="0"/>
                        <a:cs typeface="B Nazanin" pitchFamily="2" charset="-78"/>
                      </a:endParaRPr>
                    </a:p>
                  </a:txBody>
                  <a:tcPr marL="65489" marR="65489" marT="0" marB="0" anchor="ctr"/>
                </a:tc>
              </a:tr>
              <a:tr h="235480">
                <a:tc vMerge="1">
                  <a:txBody>
                    <a:bodyPr/>
                    <a:lstStyle/>
                    <a:p>
                      <a:endParaRPr lang="en-US"/>
                    </a:p>
                  </a:txBody>
                  <a:tcPr/>
                </a:tc>
                <a:tc>
                  <a:txBody>
                    <a:bodyPr/>
                    <a:lstStyle/>
                    <a:p>
                      <a:pPr algn="just" rtl="1">
                        <a:spcAft>
                          <a:spcPts val="0"/>
                        </a:spcAft>
                      </a:pPr>
                      <a:r>
                        <a:rPr lang="ar-SA" sz="1500" dirty="0">
                          <a:effectLst/>
                          <a:cs typeface="B Nazanin" panose="00000400000000000000" pitchFamily="2" charset="-78"/>
                        </a:rPr>
                        <a:t>وضعیت رو به رشد بعد خانوار در بعضی از روستاهای این منظومه</a:t>
                      </a:r>
                      <a:endParaRPr lang="en-US" sz="1100" dirty="0">
                        <a:effectLst/>
                        <a:latin typeface="Calibri" panose="020F0502020204030204" pitchFamily="34" charset="0"/>
                        <a:cs typeface="B Nazanin" pitchFamily="2" charset="-78"/>
                      </a:endParaRPr>
                    </a:p>
                  </a:txBody>
                  <a:tcPr marL="65489" marR="65489" marT="0" marB="0" anchor="ctr"/>
                </a:tc>
              </a:tr>
            </a:tbl>
          </a:graphicData>
        </a:graphic>
      </p:graphicFrame>
      <p:sp>
        <p:nvSpPr>
          <p:cNvPr id="6" name="Rectangle 4"/>
          <p:cNvSpPr txBox="1">
            <a:spLocks noChangeArrowheads="1"/>
          </p:cNvSpPr>
          <p:nvPr/>
        </p:nvSpPr>
        <p:spPr bwMode="auto">
          <a:xfrm>
            <a:off x="1" y="12382"/>
            <a:ext cx="4800600"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قابلیت های  و محدودیت‌های شهرستان</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196556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xEl>
                                              <p:charRg st="4294967295" end="4294967295"/>
                                            </p:txEl>
                                          </p:spTgt>
                                        </p:tgtEl>
                                        <p:attrNameLst>
                                          <p:attrName>style.visibility</p:attrName>
                                        </p:attrNameLst>
                                      </p:cBhvr>
                                      <p:to>
                                        <p:strVal val="visible"/>
                                      </p:to>
                                    </p:set>
                                    <p:animEffect transition="in" filter="wipe(right)">
                                      <p:cBhvr>
                                        <p:cTn id="7" dur="500"/>
                                        <p:tgtEl>
                                          <p:spTgt spid="10">
                                            <p:txEl>
                                              <p:charRg st="4294967295" end="4294967295"/>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596670" y="1201099"/>
            <a:ext cx="8236927" cy="4879731"/>
          </a:xfrm>
        </p:spPr>
        <p:txBody>
          <a:bodyPr/>
          <a:lstStyle/>
          <a:p>
            <a:pPr algn="just" rtl="1" eaLnBrk="1" hangingPunct="1"/>
            <a:r>
              <a:rPr lang="fa-IR" altLang="en-US" sz="2123" b="1" dirty="0">
                <a:ln w="12700">
                  <a:solidFill>
                    <a:srgbClr val="00B050"/>
                  </a:solidFill>
                  <a:prstDash val="solid"/>
                </a:ln>
                <a:solidFill>
                  <a:srgbClr val="FF0000"/>
                </a:solidFill>
                <a:effectLst>
                  <a:outerShdw dist="38100" dir="2640000" algn="bl" rotWithShape="0">
                    <a:schemeClr val="tx2">
                      <a:lumMod val="75000"/>
                    </a:schemeClr>
                  </a:outerShdw>
                </a:effectLst>
                <a:cs typeface="B Nazanin" panose="00000400000000000000" pitchFamily="2" charset="-78"/>
              </a:rPr>
              <a:t>در برنامه های توسعه روستایی قبلی رویکرد نظری اکثر آنان رویکرد مکان مرکزی والتر کریستالر بود، چنانچه طبق این نظریه امکانات و خدمات در یک روستا به نام روستای مرکزی جمع می شد و روستاهای پیرامون نیز باید جهت دریافت خدمات و کالا به روستای مرکزی مراجعه می کردند. ولی پایه نظری طرح منظومه های روستایی بر پایه نظریه پیوندهای روستا شهری مایک داگلاس استوار است. بر طبق این نظریه، رويكرد شبكة منطقه اي در چارچوب برنامه ريزي فضايي يكي از راهبردهاي انتظام فضايي در راستاي توسعة يكپارچه روستايي ـ شهري است كه قاعدتاً بر اين باور استوار است كه حضور شهرها و روستاها در يك واحد توسعة منطقه اي، با تكيه بر پيوندهاي روستايي ـ شهري، مي تواند از يك سو، از تنوع فعاليتهاي (اجتماعي ـ اقتصادي) و توانمندي هاي مكمل موجود بين مراكز متنوع سكونتگاهي و از ديگرسو، از اين فعاليت ها بين هر مركز سكونتگاهي و حوزة نفوذ بلافصل آن بهره مند گردد. در اين چارچوب، روابط بين مراكز سكونتگاهي بيشتر افقي، مكمل و دوسويه خواهدبود (داگلاس، 2013، سعیدی، 1382؛ سعیدی، 1392).</a:t>
            </a:r>
          </a:p>
          <a:p>
            <a:pPr eaLnBrk="1" hangingPunct="1"/>
            <a:endParaRPr lang="fa-IR" altLang="en-US" sz="2215"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371" y="1262129"/>
            <a:ext cx="6951785" cy="427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0" y="0"/>
            <a:ext cx="4465027" cy="490134"/>
          </a:xfrm>
          <a:prstGeom prst="rect">
            <a:avLst/>
          </a:prstGeom>
          <a:ln/>
          <a:extLst/>
        </p:spPr>
        <p:style>
          <a:lnRef idx="1">
            <a:schemeClr val="accent2"/>
          </a:lnRef>
          <a:fillRef idx="2">
            <a:schemeClr val="accent2"/>
          </a:fillRef>
          <a:effectRef idx="1">
            <a:schemeClr val="accent2"/>
          </a:effectRef>
          <a:fontRef idx="minor">
            <a:schemeClr val="dk1"/>
          </a:fontRef>
        </p:style>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422041" indent="-422041" algn="ctr">
              <a:spcBef>
                <a:spcPct val="0"/>
              </a:spcBef>
              <a:buFont typeface="Courier New" panose="02070309020205020404" pitchFamily="49" charset="0"/>
              <a:buChar char="o"/>
              <a:defRPr/>
            </a:pPr>
            <a:r>
              <a:rPr lang="fa-IR" altLang="en-US" sz="2585" dirty="0">
                <a:ln w="0"/>
                <a:effectLst>
                  <a:outerShdw blurRad="38100" dist="19050" dir="2700000" algn="tl" rotWithShape="0">
                    <a:schemeClr val="dk1">
                      <a:alpha val="40000"/>
                    </a:schemeClr>
                  </a:outerShdw>
                </a:effectLst>
                <a:latin typeface="Arial" panose="020B0604020202020204" pitchFamily="34" charset="0"/>
                <a:cs typeface="B Titr" pitchFamily="2" charset="-78"/>
              </a:rPr>
              <a:t>پایه نظری طرح</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645" y="1307727"/>
            <a:ext cx="6978162"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78" y="1267127"/>
            <a:ext cx="7910146" cy="47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830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plus(in)">
                                      <p:cBhvr>
                                        <p:cTn id="7" dur="2000"/>
                                        <p:tgtEl>
                                          <p:spTgt spid="5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43010"/>
                                        </p:tgtEl>
                                        <p:attrNameLst>
                                          <p:attrName>style.visibility</p:attrName>
                                        </p:attrNameLst>
                                      </p:cBhvr>
                                      <p:to>
                                        <p:strVal val="visible"/>
                                      </p:to>
                                    </p:set>
                                    <p:animEffect transition="in" filter="diamond(in)">
                                      <p:cBhvr>
                                        <p:cTn id="18" dur="2000"/>
                                        <p:tgtEl>
                                          <p:spTgt spid="430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43011"/>
                                        </p:tgtEl>
                                        <p:attrNameLst>
                                          <p:attrName>style.visibility</p:attrName>
                                        </p:attrNameLst>
                                      </p:cBhvr>
                                      <p:to>
                                        <p:strVal val="visible"/>
                                      </p:to>
                                    </p:set>
                                    <p:animEffect transition="in" filter="checkerboard(across)">
                                      <p:cBhvr>
                                        <p:cTn id="23"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38011927"/>
              </p:ext>
            </p:extLst>
          </p:nvPr>
        </p:nvGraphicFramePr>
        <p:xfrm>
          <a:off x="-115721" y="1009531"/>
          <a:ext cx="9424760" cy="53681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txBox="1">
            <a:spLocks noChangeArrowheads="1"/>
          </p:cNvSpPr>
          <p:nvPr/>
        </p:nvSpPr>
        <p:spPr bwMode="auto">
          <a:xfrm>
            <a:off x="1" y="12382"/>
            <a:ext cx="4800600"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قابلیت های  و محدودیت‌های شهرستان</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153648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7" dur="2000"/>
                                        <p:tgtEl>
                                          <p:spTgt spid="2">
                                            <p:graphicEl>
                                              <a:dgm id="{A666C776-31C4-4F3B-A0D5-9C3D169C1A58}"/>
                                            </p:graphic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1" dur="2000"/>
                                        <p:tgtEl>
                                          <p:spTgt spid="2">
                                            <p:graphicEl>
                                              <a:dgm id="{B47B87C6-6501-43E3-8BCB-D0752D4FA99D}"/>
                                            </p:graphicEl>
                                          </p:spTgt>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5" dur="2000"/>
                                        <p:tgtEl>
                                          <p:spTgt spid="2">
                                            <p:graphicEl>
                                              <a:dgm id="{096BFBE8-981A-4FDC-B0AF-E5D88C0157BF}"/>
                                            </p:graphicEl>
                                          </p:spTgt>
                                        </p:tgtEl>
                                      </p:cBhvr>
                                    </p:animEffect>
                                  </p:childTnLst>
                                </p:cTn>
                              </p:par>
                            </p:childTnLst>
                          </p:cTn>
                        </p:par>
                        <p:par>
                          <p:cTn id="16" fill="hold">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19" dur="2000"/>
                                        <p:tgtEl>
                                          <p:spTgt spid="2">
                                            <p:graphicEl>
                                              <a:dgm id="{02189D2C-FB2A-4388-BC86-E982BE8BA4DE}"/>
                                            </p:graphicEl>
                                          </p:spTgt>
                                        </p:tgtEl>
                                      </p:cBhvr>
                                    </p:animEffect>
                                  </p:childTnLst>
                                </p:cTn>
                              </p:par>
                            </p:childTnLst>
                          </p:cTn>
                        </p:par>
                        <p:par>
                          <p:cTn id="20" fill="hold">
                            <p:stCondLst>
                              <p:cond delay="8000"/>
                            </p:stCondLst>
                            <p:childTnLst>
                              <p:par>
                                <p:cTn id="21" presetID="2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P spid="5"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822736380"/>
              </p:ext>
            </p:extLst>
          </p:nvPr>
        </p:nvGraphicFramePr>
        <p:xfrm>
          <a:off x="-40242" y="968692"/>
          <a:ext cx="9359502" cy="5938287"/>
        </p:xfrm>
        <a:graphic>
          <a:graphicData uri="http://schemas.openxmlformats.org/drawingml/2006/table">
            <a:tbl>
              <a:tblPr rtl="1" firstRow="1" firstCol="1" bandRow="1">
                <a:tableStyleId>{21E4AEA4-8DFA-4A89-87EB-49C32662AFE0}</a:tableStyleId>
              </a:tblPr>
              <a:tblGrid>
                <a:gridCol w="500270"/>
                <a:gridCol w="4169588"/>
                <a:gridCol w="4689644"/>
              </a:tblGrid>
              <a:tr h="236154">
                <a:tc>
                  <a:txBody>
                    <a:bodyPr/>
                    <a:lstStyle/>
                    <a:p>
                      <a:pPr marL="0" marR="0" indent="0" algn="ctr" rtl="1">
                        <a:lnSpc>
                          <a:spcPct val="100000"/>
                        </a:lnSpc>
                        <a:spcBef>
                          <a:spcPts val="0"/>
                        </a:spcBef>
                        <a:spcAft>
                          <a:spcPts val="0"/>
                        </a:spcAft>
                      </a:pPr>
                      <a:r>
                        <a:rPr lang="fa-IR" sz="1500" dirty="0">
                          <a:effectLst/>
                          <a:cs typeface="B Nazanin" panose="00000400000000000000" pitchFamily="2" charset="-78"/>
                        </a:rPr>
                        <a:t>بعد</a:t>
                      </a:r>
                      <a:endParaRPr lang="en-US" sz="15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63686" marR="63686" marT="0" marB="0" anchor="ctr"/>
                </a:tc>
                <a:tc>
                  <a:txBody>
                    <a:bodyPr/>
                    <a:lstStyle/>
                    <a:p>
                      <a:pPr marL="0" marR="0" indent="0" algn="ctr" rtl="1">
                        <a:lnSpc>
                          <a:spcPct val="100000"/>
                        </a:lnSpc>
                        <a:spcBef>
                          <a:spcPts val="0"/>
                        </a:spcBef>
                        <a:spcAft>
                          <a:spcPts val="0"/>
                        </a:spcAft>
                      </a:pPr>
                      <a:r>
                        <a:rPr lang="fa-IR" sz="1500" dirty="0" smtClean="0">
                          <a:effectLst/>
                          <a:cs typeface="B Nazanin" panose="00000400000000000000" pitchFamily="2" charset="-78"/>
                        </a:rPr>
                        <a:t>قابلیت ها</a:t>
                      </a:r>
                      <a:endParaRPr lang="en-US" sz="15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63686" marR="63686" marT="0" marB="0" anchor="ctr"/>
                </a:tc>
                <a:tc>
                  <a:txBody>
                    <a:bodyPr/>
                    <a:lstStyle/>
                    <a:p>
                      <a:pPr marL="0" marR="0" indent="0" algn="ctr" rtl="1">
                        <a:lnSpc>
                          <a:spcPct val="100000"/>
                        </a:lnSpc>
                        <a:spcBef>
                          <a:spcPts val="0"/>
                        </a:spcBef>
                        <a:spcAft>
                          <a:spcPts val="0"/>
                        </a:spcAft>
                      </a:pPr>
                      <a:r>
                        <a:rPr lang="fa-IR" sz="1500" dirty="0">
                          <a:effectLst/>
                          <a:cs typeface="B Nazanin" panose="00000400000000000000" pitchFamily="2" charset="-78"/>
                        </a:rPr>
                        <a:t>محدودیت</a:t>
                      </a:r>
                      <a:endParaRPr lang="en-US" sz="15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63686" marR="63686" marT="0" marB="0" anchor="ctr"/>
                </a:tc>
              </a:tr>
              <a:tr h="185550">
                <a:tc rowSpan="17">
                  <a:txBody>
                    <a:bodyPr/>
                    <a:lstStyle/>
                    <a:p>
                      <a:pPr marL="0" marR="0" indent="0" algn="ctr" rtl="1">
                        <a:lnSpc>
                          <a:spcPct val="100000"/>
                        </a:lnSpc>
                        <a:spcBef>
                          <a:spcPts val="0"/>
                        </a:spcBef>
                        <a:spcAft>
                          <a:spcPts val="0"/>
                        </a:spcAft>
                      </a:pPr>
                      <a:r>
                        <a:rPr lang="fa-IR" sz="1900" dirty="0">
                          <a:effectLst/>
                          <a:cs typeface="B Nazanin" panose="00000400000000000000" pitchFamily="2" charset="-78"/>
                        </a:rPr>
                        <a:t> کالبدی</a:t>
                      </a:r>
                      <a:endParaRPr lang="en-US" sz="19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63686" marR="63686" marT="0" marB="0" vert="vert" anchor="ct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اجرای طرح هادی در بیشتر روستاهای منظومه</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فقدان یکپارچگی و ارتباط کالبدی هسته روستایی با بافت پیرامونی منظومه</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185550">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امکان توسعه تاسيسات گردشگري به عنوان يكي از راهبردهاي توسعه</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فقدان و ضعف شبکة حمل ونقل مناسب برای ارسال محصولات کشاورزی و دامداری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371099">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بهبود وضعيت بهداشت فردي و عمومی در برخی مناطق روستایی با احداث خانه­های بهداشت</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دسترسی نامناسب به لحاظ جاده­های ارتباطی میان شهری و بویژه روستایی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185550">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بهبود وضعيت آموزش در برخی روستاهای منظومه</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امکانات رفاهی، خدماتی در منطقه</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08480">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گسترش نسبی خدمات عمومی و اجتماعی و بیمه­های اجتماعی </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ضعف امکانات مرکز حوزه ها جهت خدمات رسانی به روستاهای پیرامون</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371099">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وجود دام­ها، مراتع، منابع آب و خاک، منابع تولیدی، جاذبه­های گردشگری و آب و هوای مساعد </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ضعف سرمایه گذاری­های بزرگ و مرتبط با انرژی برق</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215202">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داشتن پتانسیل های لازم در خصوص توسعه حمل و نقل کالا و خدمات</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نبود زیرساخت­های مناسب از قبیل آب، برق، گاز و فاضلاب در برخی مناطق روستایی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نزدیکی به شهرها و مراکز جمعیتی برخی روستاها و استفاده از امکانات آن­ها</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مشکل دفع زباله در برخی مناطق و برهم زدن سیمای روستاها به دلیل رهاسازی زباله­ها و نخاله­ها در اطراف روستاها</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smtClean="0">
                          <a:cs typeface="B Nazanin" panose="00000400000000000000" pitchFamily="2" charset="-78"/>
                        </a:rPr>
                        <a:t>-</a:t>
                      </a:r>
                      <a:endParaRPr lang="fa-IR" sz="1200" b="0" dirty="0" smtClean="0">
                        <a:solidFill>
                          <a:schemeClr val="tx1"/>
                        </a:solidFill>
                        <a:cs typeface="B Nazanin"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خدمات بهداشتی و درمانی در روستاها</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smtClean="0">
                          <a:cs typeface="B Nazanin" panose="00000400000000000000" pitchFamily="2" charset="-78"/>
                        </a:rPr>
                        <a:t>-</a:t>
                      </a:r>
                      <a:endParaRPr lang="en-US" sz="1200" b="0" dirty="0" smtClean="0">
                        <a:solidFill>
                          <a:schemeClr val="tx1"/>
                        </a:solidFill>
                        <a:cs typeface="B Nazanin"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امکانات آموزشی و تحصیلی و به تبع آن مهاجرت اجباری به منظور تحصیل دانش­آموزان</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08480">
                <a:tc vMerge="1">
                  <a:txBody>
                    <a:bodyPr/>
                    <a:lstStyle/>
                    <a:p>
                      <a:endParaRPr lang="en-US"/>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1200" dirty="0" smtClean="0">
                          <a:cs typeface="B Nazanin" panose="00000400000000000000" pitchFamily="2" charset="-78"/>
                        </a:rPr>
                        <a:t>-</a:t>
                      </a:r>
                      <a:endParaRPr lang="en-US" sz="1200" b="0" dirty="0" smtClean="0">
                        <a:solidFill>
                          <a:schemeClr val="tx1"/>
                        </a:solidFill>
                        <a:cs typeface="B Nazanin"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استفاده از مصالح نامناسب در ساخت مساکن روستایی و امکان تخریب کامل در زمان وقوع بلایای طبیعی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indent="0" algn="ctr" rtl="1">
                        <a:lnSpc>
                          <a:spcPct val="100000"/>
                        </a:lnSpc>
                        <a:spcBef>
                          <a:spcPts val="0"/>
                        </a:spcBef>
                        <a:spcAft>
                          <a:spcPts val="0"/>
                        </a:spcAft>
                      </a:pPr>
                      <a:r>
                        <a:rPr lang="en-US" sz="1200" dirty="0" smtClean="0">
                          <a:effectLst/>
                          <a:cs typeface="B Nazanin" panose="00000400000000000000" pitchFamily="2" charset="-78"/>
                        </a:rPr>
                        <a:t>-</a:t>
                      </a:r>
                      <a:endParaRPr lang="en-US" sz="1200" b="0" dirty="0">
                        <a:effectLst/>
                        <a:latin typeface="B Nazanin" panose="00000400000000000000" pitchFamily="2" charset="-78"/>
                        <a:ea typeface="Batang" panose="02030600000101010101" pitchFamily="18" charset="-127"/>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کاربری­های تجاری و بازرگانی در روستاها و اجبار به مهاجرت­های روزانه برای خرید مایحتاج ضروری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indent="0" algn="ctr" rtl="1">
                        <a:lnSpc>
                          <a:spcPct val="100000"/>
                        </a:lnSpc>
                        <a:spcBef>
                          <a:spcPts val="0"/>
                        </a:spcBef>
                        <a:spcAft>
                          <a:spcPts val="0"/>
                        </a:spcAft>
                      </a:pPr>
                      <a:r>
                        <a:rPr lang="en-US" sz="1200" dirty="0" smtClean="0">
                          <a:effectLst/>
                          <a:cs typeface="B Nazanin" panose="00000400000000000000" pitchFamily="2" charset="-78"/>
                        </a:rPr>
                        <a:t>-</a:t>
                      </a:r>
                      <a:endParaRPr lang="en-US" sz="1200" b="0" dirty="0">
                        <a:effectLst/>
                        <a:latin typeface="B Nazanin" panose="00000400000000000000" pitchFamily="2" charset="-78"/>
                        <a:ea typeface="Batang" panose="02030600000101010101" pitchFamily="18" charset="-127"/>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نبود طرح هادی در برخی روستاها و دشوار شدن برنامه­ریزی روستایی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371099">
                <a:tc vMerge="1">
                  <a:txBody>
                    <a:bodyPr/>
                    <a:lstStyle/>
                    <a:p>
                      <a:endParaRPr lang="en-US"/>
                    </a:p>
                  </a:txBody>
                  <a:tcPr/>
                </a:tc>
                <a:tc>
                  <a:txBody>
                    <a:bodyPr/>
                    <a:lstStyle/>
                    <a:p>
                      <a:pPr marL="0" marR="0" indent="0" algn="ctr" rtl="1">
                        <a:lnSpc>
                          <a:spcPct val="100000"/>
                        </a:lnSpc>
                        <a:spcBef>
                          <a:spcPts val="0"/>
                        </a:spcBef>
                        <a:spcAft>
                          <a:spcPts val="0"/>
                        </a:spcAft>
                      </a:pPr>
                      <a:r>
                        <a:rPr lang="en-US" sz="1200" dirty="0" smtClean="0">
                          <a:effectLst/>
                          <a:cs typeface="B Nazanin" panose="00000400000000000000" pitchFamily="2" charset="-78"/>
                        </a:rPr>
                        <a:t>-</a:t>
                      </a:r>
                      <a:endParaRPr lang="en-US" sz="1200" b="0" dirty="0">
                        <a:effectLst/>
                        <a:latin typeface="B Nazanin" panose="00000400000000000000" pitchFamily="2" charset="-78"/>
                        <a:ea typeface="Batang" panose="02030600000101010101" pitchFamily="18" charset="-127"/>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وجود کاربری­های بلا استفاده در روستاها و زمینه سازی این کاربری­های رها شده برای انواع تخلفات اجتماعی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430401">
                <a:tc vMerge="1">
                  <a:txBody>
                    <a:bodyPr/>
                    <a:lstStyle/>
                    <a:p>
                      <a:endParaRPr lang="en-US"/>
                    </a:p>
                  </a:txBody>
                  <a:tcPr/>
                </a:tc>
                <a:tc>
                  <a:txBody>
                    <a:bodyPr/>
                    <a:lstStyle/>
                    <a:p>
                      <a:pPr marL="0" marR="0" indent="0" algn="ctr" rtl="1">
                        <a:lnSpc>
                          <a:spcPct val="100000"/>
                        </a:lnSpc>
                        <a:spcBef>
                          <a:spcPts val="0"/>
                        </a:spcBef>
                        <a:spcAft>
                          <a:spcPts val="0"/>
                        </a:spcAft>
                      </a:pPr>
                      <a:r>
                        <a:rPr lang="en-US" sz="1200" dirty="0" smtClean="0">
                          <a:effectLst/>
                          <a:cs typeface="B Nazanin" panose="00000400000000000000" pitchFamily="2" charset="-78"/>
                        </a:rPr>
                        <a:t>-</a:t>
                      </a:r>
                      <a:endParaRPr lang="en-US" sz="1200" b="0" dirty="0">
                        <a:effectLst/>
                        <a:latin typeface="B Nazanin" panose="00000400000000000000" pitchFamily="2" charset="-78"/>
                        <a:ea typeface="Batang" panose="02030600000101010101" pitchFamily="18" charset="-127"/>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زمین­های مناسب و با کیفیت برای کشاورزی</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202416">
                <a:tc vMerge="1">
                  <a:txBody>
                    <a:bodyPr/>
                    <a:lstStyle/>
                    <a:p>
                      <a:endParaRPr lang="en-US"/>
                    </a:p>
                  </a:txBody>
                  <a:tcPr/>
                </a:tc>
                <a:tc>
                  <a:txBody>
                    <a:bodyPr/>
                    <a:lstStyle/>
                    <a:p>
                      <a:pPr marL="0" marR="0" indent="0" algn="ctr" rtl="1">
                        <a:lnSpc>
                          <a:spcPct val="100000"/>
                        </a:lnSpc>
                        <a:spcBef>
                          <a:spcPts val="0"/>
                        </a:spcBef>
                        <a:spcAft>
                          <a:spcPts val="0"/>
                        </a:spcAft>
                      </a:pPr>
                      <a:r>
                        <a:rPr lang="en-US" sz="1200" dirty="0" smtClean="0">
                          <a:effectLst/>
                          <a:cs typeface="B Nazanin" panose="00000400000000000000" pitchFamily="2" charset="-78"/>
                        </a:rPr>
                        <a:t>-</a:t>
                      </a:r>
                      <a:endParaRPr lang="en-US" sz="1200" b="0" dirty="0">
                        <a:effectLst/>
                        <a:latin typeface="B Nazanin" panose="00000400000000000000" pitchFamily="2" charset="-78"/>
                        <a:ea typeface="Batang" panose="02030600000101010101" pitchFamily="18" charset="-127"/>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کمبود امکانات تفریحی و خدماتی در روستاها</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r h="215202">
                <a:tc vMerge="1">
                  <a:txBody>
                    <a:bodyPr/>
                    <a:lstStyle/>
                    <a:p>
                      <a:endParaRPr lang="en-US"/>
                    </a:p>
                  </a:txBody>
                  <a:tcPr/>
                </a:tc>
                <a:tc>
                  <a:txBody>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lang="ar-SA" sz="1200" dirty="0" smtClean="0">
                          <a:cs typeface="B Nazanin" panose="00000400000000000000" pitchFamily="2" charset="-78"/>
                        </a:rPr>
                        <a:t>اجرای طرح هادی در بیشتر روستاهای منظومه</a:t>
                      </a:r>
                      <a:endParaRPr lang="en-US" sz="1200" b="0" dirty="0" smtClean="0">
                        <a:cs typeface="B Nazanin" panose="00000400000000000000" pitchFamily="2" charset="-78"/>
                      </a:endParaRPr>
                    </a:p>
                  </a:txBody>
                  <a:tcPr marL="63684" marR="63684" marT="0" marB="0"/>
                </a:tc>
                <a:tc>
                  <a:txBody>
                    <a:bodyPr/>
                    <a:lstStyle/>
                    <a:p>
                      <a:pPr marL="0" marR="0" indent="0" algn="just" rtl="1">
                        <a:lnSpc>
                          <a:spcPct val="100000"/>
                        </a:lnSpc>
                        <a:spcBef>
                          <a:spcPts val="0"/>
                        </a:spcBef>
                        <a:spcAft>
                          <a:spcPts val="0"/>
                        </a:spcAft>
                      </a:pPr>
                      <a:r>
                        <a:rPr lang="ar-SA" sz="1200" dirty="0">
                          <a:effectLst/>
                          <a:cs typeface="B Nazanin" panose="00000400000000000000" pitchFamily="2" charset="-78"/>
                        </a:rPr>
                        <a:t>فقدان یکپارچگی و ارتباط کالبدی هسته روستایی با بافت پیرامونی منظومه</a:t>
                      </a:r>
                      <a:endParaRPr lang="en-US" sz="1200" b="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8179" marR="38179" marT="0" marB="0"/>
                </a:tc>
              </a:tr>
            </a:tbl>
          </a:graphicData>
        </a:graphic>
      </p:graphicFrame>
      <p:sp>
        <p:nvSpPr>
          <p:cNvPr id="5" name="Rectangle 4"/>
          <p:cNvSpPr txBox="1">
            <a:spLocks noChangeArrowheads="1"/>
          </p:cNvSpPr>
          <p:nvPr/>
        </p:nvSpPr>
        <p:spPr bwMode="auto">
          <a:xfrm>
            <a:off x="1" y="12382"/>
            <a:ext cx="4800600" cy="613410"/>
          </a:xfrm>
          <a:prstGeom prst="rect">
            <a:avLst/>
          </a:prstGeom>
          <a:ln/>
          <a:extLst/>
        </p:spPr>
        <p:style>
          <a:lnRef idx="1">
            <a:schemeClr val="accent2"/>
          </a:lnRef>
          <a:fillRef idx="2">
            <a:schemeClr val="accent2"/>
          </a:fillRef>
          <a:effectRef idx="1">
            <a:schemeClr val="accent2"/>
          </a:effectRef>
          <a:fontRef idx="minor">
            <a:schemeClr val="dk1"/>
          </a:fontRef>
        </p:style>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قابلیت های  و محدودیت‌های شهرستان</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229916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4"/>
          <p:cNvSpPr txBox="1">
            <a:spLocks noChangeArrowheads="1"/>
          </p:cNvSpPr>
          <p:nvPr/>
        </p:nvSpPr>
        <p:spPr bwMode="auto">
          <a:xfrm>
            <a:off x="1136096" y="2967990"/>
            <a:ext cx="7245905"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r>
              <a:rPr lang="fa-IR" altLang="fa-IR" sz="12075" b="1" dirty="0">
                <a:solidFill>
                  <a:srgbClr val="00B050"/>
                </a:solidFill>
                <a:latin typeface="Calibri" panose="020F0502020204030204" pitchFamily="34" charset="0"/>
                <a:ea typeface="A EntezareZohoor D8"/>
                <a:cs typeface="B Nazanin" panose="00000400000000000000" pitchFamily="2" charset="-78"/>
              </a:rPr>
              <a:t>مطالعات </a:t>
            </a:r>
            <a:r>
              <a:rPr lang="fa-IR" altLang="fa-IR" sz="9240" b="1" dirty="0">
                <a:solidFill>
                  <a:srgbClr val="00B050"/>
                </a:solidFill>
                <a:latin typeface="Calibri" panose="020F0502020204030204" pitchFamily="34" charset="0"/>
                <a:ea typeface="A EntezareZohoor D8"/>
                <a:cs typeface="B Nazanin" panose="00000400000000000000" pitchFamily="2" charset="-78"/>
              </a:rPr>
              <a:t>فضایی</a:t>
            </a:r>
            <a:endParaRPr lang="en-US" altLang="fa-IR" sz="9240" b="1" dirty="0">
              <a:solidFill>
                <a:srgbClr val="00B050"/>
              </a:solidFill>
              <a:latin typeface="Calibri" panose="020F0502020204030204" pitchFamily="34" charset="0"/>
              <a:ea typeface="A EntezareZohoor D8"/>
              <a:cs typeface="B Nazanin" panose="00000400000000000000" pitchFamily="2" charset="-78"/>
            </a:endParaRPr>
          </a:p>
        </p:txBody>
      </p:sp>
    </p:spTree>
    <p:extLst>
      <p:ext uri="{BB962C8B-B14F-4D97-AF65-F5344CB8AC3E}">
        <p14:creationId xmlns:p14="http://schemas.microsoft.com/office/powerpoint/2010/main" val="5347290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88" y="0"/>
            <a:ext cx="1258888" cy="601083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r" rtl="1" eaLnBrk="1" hangingPunct="1">
              <a:defRPr/>
            </a:pPr>
            <a:endParaRPr lang="en-US" altLang="fa-IR"/>
          </a:p>
        </p:txBody>
      </p:sp>
      <p:sp>
        <p:nvSpPr>
          <p:cNvPr id="24583" name="Rectangle 4"/>
          <p:cNvSpPr txBox="1">
            <a:spLocks noChangeArrowheads="1"/>
          </p:cNvSpPr>
          <p:nvPr/>
        </p:nvSpPr>
        <p:spPr bwMode="auto">
          <a:xfrm>
            <a:off x="0" y="1221063"/>
            <a:ext cx="1250596" cy="4253011"/>
          </a:xfrm>
          <a:prstGeom prst="rect">
            <a:avLst/>
          </a:prstGeom>
          <a:noFill/>
          <a:ln>
            <a:noFill/>
          </a:ln>
          <a:effectLst>
            <a:outerShdw sx="1000" sy="1000" algn="ctr" rotWithShape="0">
              <a:srgbClr val="000000"/>
            </a:outerShdw>
            <a:reflection endPos="0" dist="63500" dir="5400000" sy="-100000" algn="bl" rotWithShape="0"/>
          </a:effectLst>
        </p:spPr>
        <p:txBody>
          <a:bodyPr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150000"/>
              </a:lnSpc>
              <a:defRPr/>
            </a:pPr>
            <a:r>
              <a:rPr lang="fa-IR" altLang="en-US"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جریانهای</a:t>
            </a:r>
          </a:p>
          <a:p>
            <a:pPr algn="ctr" rtl="1" eaLnBrk="1" hangingPunct="1">
              <a:lnSpc>
                <a:spcPct val="150000"/>
              </a:lnSpc>
              <a:defRPr/>
            </a:pPr>
            <a:r>
              <a:rPr lang="fa-IR" altLang="en-US"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موجود</a:t>
            </a:r>
          </a:p>
          <a:p>
            <a:pPr algn="ctr" rtl="1" eaLnBrk="1" hangingPunct="1">
              <a:lnSpc>
                <a:spcPct val="150000"/>
              </a:lnSpc>
              <a:defRPr/>
            </a:pPr>
            <a:r>
              <a:rPr lang="fa-IR" altLang="fa-IR"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منظومه خرمدره</a:t>
            </a:r>
            <a:endParaRPr lang="en-US" altLang="fa-IR"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71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90918" y="1102659"/>
            <a:ext cx="7853082" cy="5639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356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58888" cy="597049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r" rtl="1" eaLnBrk="1" hangingPunct="1">
              <a:defRPr/>
            </a:pPr>
            <a:endParaRPr lang="en-US" altLang="fa-IR">
              <a:ln w="0"/>
              <a:solidFill>
                <a:schemeClr val="tx1"/>
              </a:solidFill>
              <a:effectLst>
                <a:outerShdw blurRad="38100" dist="19050" dir="2700000" algn="tl" rotWithShape="0">
                  <a:schemeClr val="dk1">
                    <a:alpha val="40000"/>
                  </a:schemeClr>
                </a:outerShdw>
              </a:effectLst>
            </a:endParaRPr>
          </a:p>
        </p:txBody>
      </p:sp>
      <p:sp>
        <p:nvSpPr>
          <p:cNvPr id="18" name="Rectangle 4"/>
          <p:cNvSpPr txBox="1">
            <a:spLocks noChangeArrowheads="1"/>
          </p:cNvSpPr>
          <p:nvPr/>
        </p:nvSpPr>
        <p:spPr bwMode="auto">
          <a:xfrm>
            <a:off x="0" y="965569"/>
            <a:ext cx="1250596" cy="4253011"/>
          </a:xfrm>
          <a:prstGeom prst="rect">
            <a:avLst/>
          </a:prstGeom>
          <a:noFill/>
          <a:ln>
            <a:noFill/>
          </a:ln>
          <a:effectLst>
            <a:outerShdw sx="1000" sy="1000" algn="ctr" rotWithShape="0">
              <a:srgbClr val="000000"/>
            </a:outerShdw>
            <a:reflection endPos="0" dist="63500" dir="5400000" sy="-100000" algn="bl" rotWithShape="0"/>
          </a:effectLst>
        </p:spPr>
        <p:txBody>
          <a:bodyPr anchor="ct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150000"/>
              </a:lnSpc>
              <a:defRPr/>
            </a:pPr>
            <a:r>
              <a:rPr lang="fa-IR" altLang="en-US"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پیوندهای</a:t>
            </a:r>
          </a:p>
          <a:p>
            <a:pPr algn="ctr" rtl="1" eaLnBrk="1" hangingPunct="1">
              <a:lnSpc>
                <a:spcPct val="150000"/>
              </a:lnSpc>
              <a:defRPr/>
            </a:pPr>
            <a:r>
              <a:rPr lang="fa-IR" altLang="en-US"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موجود</a:t>
            </a:r>
          </a:p>
          <a:p>
            <a:pPr algn="ctr" rtl="1" eaLnBrk="1" hangingPunct="1">
              <a:lnSpc>
                <a:spcPct val="150000"/>
              </a:lnSpc>
              <a:defRPr/>
            </a:pPr>
            <a:r>
              <a:rPr lang="fa-IR" altLang="fa-IR"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منظومه خرمدره</a:t>
            </a:r>
            <a:endParaRPr lang="en-US" altLang="fa-IR" sz="2400" dirty="0" smtClean="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820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4422775" y="2395538"/>
            <a:ext cx="3463925" cy="3198812"/>
            <a:chOff x="4423111" y="2395397"/>
            <a:chExt cx="3464071" cy="3198443"/>
          </a:xfrm>
        </p:grpSpPr>
        <p:sp>
          <p:nvSpPr>
            <p:cNvPr id="6" name="Freeform 5"/>
            <p:cNvSpPr/>
            <p:nvPr/>
          </p:nvSpPr>
          <p:spPr>
            <a:xfrm>
              <a:off x="4423111" y="4293828"/>
              <a:ext cx="1805064" cy="1300012"/>
            </a:xfrm>
            <a:custGeom>
              <a:avLst/>
              <a:gdLst>
                <a:gd name="connsiteX0" fmla="*/ 1758614 w 1878568"/>
                <a:gd name="connsiteY0" fmla="*/ 1337284 h 1339950"/>
                <a:gd name="connsiteX1" fmla="*/ 1110914 w 1878568"/>
                <a:gd name="connsiteY1" fmla="*/ 1175359 h 1339950"/>
                <a:gd name="connsiteX2" fmla="*/ 615614 w 1878568"/>
                <a:gd name="connsiteY2" fmla="*/ 965809 h 1339950"/>
                <a:gd name="connsiteX3" fmla="*/ 44114 w 1878568"/>
                <a:gd name="connsiteY3" fmla="*/ 670534 h 1339950"/>
                <a:gd name="connsiteX4" fmla="*/ 139364 w 1878568"/>
                <a:gd name="connsiteY4" fmla="*/ 356209 h 1339950"/>
                <a:gd name="connsiteX5" fmla="*/ 939464 w 1878568"/>
                <a:gd name="connsiteY5" fmla="*/ 127609 h 1339950"/>
                <a:gd name="connsiteX6" fmla="*/ 1196639 w 1878568"/>
                <a:gd name="connsiteY6" fmla="*/ 60934 h 1339950"/>
                <a:gd name="connsiteX7" fmla="*/ 1482389 w 1878568"/>
                <a:gd name="connsiteY7" fmla="*/ 79984 h 1339950"/>
                <a:gd name="connsiteX8" fmla="*/ 1853864 w 1878568"/>
                <a:gd name="connsiteY8" fmla="*/ 1042009 h 1339950"/>
                <a:gd name="connsiteX9" fmla="*/ 1758614 w 1878568"/>
                <a:gd name="connsiteY9" fmla="*/ 1337284 h 133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8568" h="1339950">
                  <a:moveTo>
                    <a:pt x="1758614" y="1337284"/>
                  </a:moveTo>
                  <a:cubicBezTo>
                    <a:pt x="1634789" y="1359509"/>
                    <a:pt x="1301414" y="1237271"/>
                    <a:pt x="1110914" y="1175359"/>
                  </a:cubicBezTo>
                  <a:cubicBezTo>
                    <a:pt x="920414" y="1113446"/>
                    <a:pt x="793414" y="1049946"/>
                    <a:pt x="615614" y="965809"/>
                  </a:cubicBezTo>
                  <a:cubicBezTo>
                    <a:pt x="437814" y="881672"/>
                    <a:pt x="123489" y="772134"/>
                    <a:pt x="44114" y="670534"/>
                  </a:cubicBezTo>
                  <a:cubicBezTo>
                    <a:pt x="-35261" y="568934"/>
                    <a:pt x="-9861" y="446696"/>
                    <a:pt x="139364" y="356209"/>
                  </a:cubicBezTo>
                  <a:cubicBezTo>
                    <a:pt x="288589" y="265721"/>
                    <a:pt x="763251" y="176821"/>
                    <a:pt x="939464" y="127609"/>
                  </a:cubicBezTo>
                  <a:cubicBezTo>
                    <a:pt x="1115676" y="78396"/>
                    <a:pt x="1106151" y="68871"/>
                    <a:pt x="1196639" y="60934"/>
                  </a:cubicBezTo>
                  <a:cubicBezTo>
                    <a:pt x="1287126" y="52996"/>
                    <a:pt x="1372852" y="-83528"/>
                    <a:pt x="1482389" y="79984"/>
                  </a:cubicBezTo>
                  <a:cubicBezTo>
                    <a:pt x="1591926" y="243496"/>
                    <a:pt x="1804652" y="835634"/>
                    <a:pt x="1853864" y="1042009"/>
                  </a:cubicBezTo>
                  <a:cubicBezTo>
                    <a:pt x="1903076" y="1248384"/>
                    <a:pt x="1882439" y="1315059"/>
                    <a:pt x="1758614" y="1337284"/>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p:nvPr/>
          </p:nvSpPr>
          <p:spPr>
            <a:xfrm>
              <a:off x="5815408" y="3716045"/>
              <a:ext cx="931901" cy="963501"/>
            </a:xfrm>
            <a:custGeom>
              <a:avLst/>
              <a:gdLst>
                <a:gd name="connsiteX0" fmla="*/ 899769 w 931893"/>
                <a:gd name="connsiteY0" fmla="*/ 903135 h 963340"/>
                <a:gd name="connsiteX1" fmla="*/ 556869 w 931893"/>
                <a:gd name="connsiteY1" fmla="*/ 912660 h 963340"/>
                <a:gd name="connsiteX2" fmla="*/ 99669 w 931893"/>
                <a:gd name="connsiteY2" fmla="*/ 484035 h 963340"/>
                <a:gd name="connsiteX3" fmla="*/ 4419 w 931893"/>
                <a:gd name="connsiteY3" fmla="*/ 188760 h 963340"/>
                <a:gd name="connsiteX4" fmla="*/ 185394 w 931893"/>
                <a:gd name="connsiteY4" fmla="*/ 7785 h 963340"/>
                <a:gd name="connsiteX5" fmla="*/ 833094 w 931893"/>
                <a:gd name="connsiteY5" fmla="*/ 445935 h 963340"/>
                <a:gd name="connsiteX6" fmla="*/ 899769 w 931893"/>
                <a:gd name="connsiteY6" fmla="*/ 903135 h 96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893" h="963340">
                  <a:moveTo>
                    <a:pt x="899769" y="903135"/>
                  </a:moveTo>
                  <a:cubicBezTo>
                    <a:pt x="853731" y="980923"/>
                    <a:pt x="690219" y="982510"/>
                    <a:pt x="556869" y="912660"/>
                  </a:cubicBezTo>
                  <a:cubicBezTo>
                    <a:pt x="423519" y="842810"/>
                    <a:pt x="191744" y="604685"/>
                    <a:pt x="99669" y="484035"/>
                  </a:cubicBezTo>
                  <a:cubicBezTo>
                    <a:pt x="7594" y="363385"/>
                    <a:pt x="-9868" y="268135"/>
                    <a:pt x="4419" y="188760"/>
                  </a:cubicBezTo>
                  <a:cubicBezTo>
                    <a:pt x="18706" y="109385"/>
                    <a:pt x="47282" y="-35077"/>
                    <a:pt x="185394" y="7785"/>
                  </a:cubicBezTo>
                  <a:cubicBezTo>
                    <a:pt x="323506" y="50647"/>
                    <a:pt x="709269" y="299885"/>
                    <a:pt x="833094" y="445935"/>
                  </a:cubicBezTo>
                  <a:cubicBezTo>
                    <a:pt x="956919" y="591985"/>
                    <a:pt x="945807" y="825347"/>
                    <a:pt x="899769" y="903135"/>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7221992" y="3727155"/>
              <a:ext cx="665190" cy="520640"/>
            </a:xfrm>
            <a:custGeom>
              <a:avLst/>
              <a:gdLst>
                <a:gd name="connsiteX0" fmla="*/ 636554 w 665611"/>
                <a:gd name="connsiteY0" fmla="*/ 397882 h 521328"/>
                <a:gd name="connsiteX1" fmla="*/ 74579 w 665611"/>
                <a:gd name="connsiteY1" fmla="*/ 502657 h 521328"/>
                <a:gd name="connsiteX2" fmla="*/ 55529 w 665611"/>
                <a:gd name="connsiteY2" fmla="*/ 7357 h 521328"/>
                <a:gd name="connsiteX3" fmla="*/ 531779 w 665611"/>
                <a:gd name="connsiteY3" fmla="*/ 216907 h 521328"/>
                <a:gd name="connsiteX4" fmla="*/ 636554 w 665611"/>
                <a:gd name="connsiteY4" fmla="*/ 397882 h 52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611" h="521328">
                  <a:moveTo>
                    <a:pt x="636554" y="397882"/>
                  </a:moveTo>
                  <a:cubicBezTo>
                    <a:pt x="560354" y="445507"/>
                    <a:pt x="171416" y="567744"/>
                    <a:pt x="74579" y="502657"/>
                  </a:cubicBezTo>
                  <a:cubicBezTo>
                    <a:pt x="-22258" y="437570"/>
                    <a:pt x="-20671" y="54982"/>
                    <a:pt x="55529" y="7357"/>
                  </a:cubicBezTo>
                  <a:cubicBezTo>
                    <a:pt x="131729" y="-40268"/>
                    <a:pt x="438117" y="156582"/>
                    <a:pt x="531779" y="216907"/>
                  </a:cubicBezTo>
                  <a:cubicBezTo>
                    <a:pt x="625441" y="277232"/>
                    <a:pt x="712754" y="350257"/>
                    <a:pt x="636554" y="397882"/>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6382169" y="2395397"/>
              <a:ext cx="1139873" cy="1603190"/>
            </a:xfrm>
            <a:custGeom>
              <a:avLst/>
              <a:gdLst>
                <a:gd name="connsiteX0" fmla="*/ 723911 w 1140079"/>
                <a:gd name="connsiteY0" fmla="*/ 4903 h 1603796"/>
                <a:gd name="connsiteX1" fmla="*/ 1095386 w 1140079"/>
                <a:gd name="connsiteY1" fmla="*/ 204928 h 1603796"/>
                <a:gd name="connsiteX2" fmla="*/ 1085861 w 1140079"/>
                <a:gd name="connsiteY2" fmla="*/ 824053 h 1603796"/>
                <a:gd name="connsiteX3" fmla="*/ 666761 w 1140079"/>
                <a:gd name="connsiteY3" fmla="*/ 1528903 h 1603796"/>
                <a:gd name="connsiteX4" fmla="*/ 276236 w 1140079"/>
                <a:gd name="connsiteY4" fmla="*/ 1547953 h 1603796"/>
                <a:gd name="connsiteX5" fmla="*/ 11 w 1140079"/>
                <a:gd name="connsiteY5" fmla="*/ 1214578 h 1603796"/>
                <a:gd name="connsiteX6" fmla="*/ 285761 w 1140079"/>
                <a:gd name="connsiteY6" fmla="*/ 404953 h 1603796"/>
                <a:gd name="connsiteX7" fmla="*/ 409586 w 1140079"/>
                <a:gd name="connsiteY7" fmla="*/ 90628 h 1603796"/>
                <a:gd name="connsiteX8" fmla="*/ 723911 w 1140079"/>
                <a:gd name="connsiteY8" fmla="*/ 4903 h 160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079" h="1603796">
                  <a:moveTo>
                    <a:pt x="723911" y="4903"/>
                  </a:moveTo>
                  <a:cubicBezTo>
                    <a:pt x="838211" y="23953"/>
                    <a:pt x="1035061" y="68403"/>
                    <a:pt x="1095386" y="204928"/>
                  </a:cubicBezTo>
                  <a:cubicBezTo>
                    <a:pt x="1155711" y="341453"/>
                    <a:pt x="1157299" y="603391"/>
                    <a:pt x="1085861" y="824053"/>
                  </a:cubicBezTo>
                  <a:cubicBezTo>
                    <a:pt x="1014424" y="1044716"/>
                    <a:pt x="801698" y="1408253"/>
                    <a:pt x="666761" y="1528903"/>
                  </a:cubicBezTo>
                  <a:cubicBezTo>
                    <a:pt x="531824" y="1649553"/>
                    <a:pt x="387361" y="1600340"/>
                    <a:pt x="276236" y="1547953"/>
                  </a:cubicBezTo>
                  <a:cubicBezTo>
                    <a:pt x="165111" y="1495566"/>
                    <a:pt x="-1576" y="1405078"/>
                    <a:pt x="11" y="1214578"/>
                  </a:cubicBezTo>
                  <a:cubicBezTo>
                    <a:pt x="1598" y="1024078"/>
                    <a:pt x="217499" y="592278"/>
                    <a:pt x="285761" y="404953"/>
                  </a:cubicBezTo>
                  <a:cubicBezTo>
                    <a:pt x="354023" y="217628"/>
                    <a:pt x="339736" y="157303"/>
                    <a:pt x="409586" y="90628"/>
                  </a:cubicBezTo>
                  <a:cubicBezTo>
                    <a:pt x="479436" y="23953"/>
                    <a:pt x="609611" y="-14147"/>
                    <a:pt x="723911" y="4903"/>
                  </a:cubicBez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401763"/>
            <a:ext cx="75565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30338" y="1397000"/>
            <a:ext cx="7558087"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p:cNvGrpSpPr>
            <a:grpSpLocks/>
          </p:cNvGrpSpPr>
          <p:nvPr/>
        </p:nvGrpSpPr>
        <p:grpSpPr bwMode="auto">
          <a:xfrm>
            <a:off x="4338638" y="2300288"/>
            <a:ext cx="3505200" cy="3170237"/>
            <a:chOff x="4297859" y="2304334"/>
            <a:chExt cx="3505518" cy="3170897"/>
          </a:xfrm>
        </p:grpSpPr>
        <p:sp>
          <p:nvSpPr>
            <p:cNvPr id="13" name="Freeform 12"/>
            <p:cNvSpPr/>
            <p:nvPr/>
          </p:nvSpPr>
          <p:spPr>
            <a:xfrm>
              <a:off x="6674562" y="2304334"/>
              <a:ext cx="1128815" cy="2864446"/>
            </a:xfrm>
            <a:custGeom>
              <a:avLst/>
              <a:gdLst>
                <a:gd name="connsiteX0" fmla="*/ 236309 w 1128346"/>
                <a:gd name="connsiteY0" fmla="*/ 57866 h 2865202"/>
                <a:gd name="connsiteX1" fmla="*/ 91529 w 1128346"/>
                <a:gd name="connsiteY1" fmla="*/ 164546 h 2865202"/>
                <a:gd name="connsiteX2" fmla="*/ 152489 w 1128346"/>
                <a:gd name="connsiteY2" fmla="*/ 438866 h 2865202"/>
                <a:gd name="connsiteX3" fmla="*/ 403949 w 1128346"/>
                <a:gd name="connsiteY3" fmla="*/ 675086 h 2865202"/>
                <a:gd name="connsiteX4" fmla="*/ 548729 w 1128346"/>
                <a:gd name="connsiteY4" fmla="*/ 1574246 h 2865202"/>
                <a:gd name="connsiteX5" fmla="*/ 487769 w 1128346"/>
                <a:gd name="connsiteY5" fmla="*/ 2107646 h 2865202"/>
                <a:gd name="connsiteX6" fmla="*/ 91529 w 1128346"/>
                <a:gd name="connsiteY6" fmla="*/ 2442926 h 2865202"/>
                <a:gd name="connsiteX7" fmla="*/ 89 w 1128346"/>
                <a:gd name="connsiteY7" fmla="*/ 2618186 h 2865202"/>
                <a:gd name="connsiteX8" fmla="*/ 99149 w 1128346"/>
                <a:gd name="connsiteY8" fmla="*/ 2854406 h 2865202"/>
                <a:gd name="connsiteX9" fmla="*/ 487769 w 1128346"/>
                <a:gd name="connsiteY9" fmla="*/ 2755346 h 2865202"/>
                <a:gd name="connsiteX10" fmla="*/ 1082129 w 1128346"/>
                <a:gd name="connsiteY10" fmla="*/ 2153366 h 2865202"/>
                <a:gd name="connsiteX11" fmla="*/ 1036409 w 1128346"/>
                <a:gd name="connsiteY11" fmla="*/ 995126 h 2865202"/>
                <a:gd name="connsiteX12" fmla="*/ 617309 w 1128346"/>
                <a:gd name="connsiteY12" fmla="*/ 80726 h 2865202"/>
                <a:gd name="connsiteX13" fmla="*/ 236309 w 1128346"/>
                <a:gd name="connsiteY13" fmla="*/ 57866 h 286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8346" h="2865202">
                  <a:moveTo>
                    <a:pt x="236309" y="57866"/>
                  </a:moveTo>
                  <a:cubicBezTo>
                    <a:pt x="148679" y="71836"/>
                    <a:pt x="105499" y="101046"/>
                    <a:pt x="91529" y="164546"/>
                  </a:cubicBezTo>
                  <a:cubicBezTo>
                    <a:pt x="77559" y="228046"/>
                    <a:pt x="100419" y="353776"/>
                    <a:pt x="152489" y="438866"/>
                  </a:cubicBezTo>
                  <a:cubicBezTo>
                    <a:pt x="204559" y="523956"/>
                    <a:pt x="337909" y="485856"/>
                    <a:pt x="403949" y="675086"/>
                  </a:cubicBezTo>
                  <a:cubicBezTo>
                    <a:pt x="469989" y="864316"/>
                    <a:pt x="534759" y="1335486"/>
                    <a:pt x="548729" y="1574246"/>
                  </a:cubicBezTo>
                  <a:cubicBezTo>
                    <a:pt x="562699" y="1813006"/>
                    <a:pt x="563969" y="1962866"/>
                    <a:pt x="487769" y="2107646"/>
                  </a:cubicBezTo>
                  <a:cubicBezTo>
                    <a:pt x="411569" y="2252426"/>
                    <a:pt x="172809" y="2357836"/>
                    <a:pt x="91529" y="2442926"/>
                  </a:cubicBezTo>
                  <a:cubicBezTo>
                    <a:pt x="10249" y="2528016"/>
                    <a:pt x="-1181" y="2549606"/>
                    <a:pt x="89" y="2618186"/>
                  </a:cubicBezTo>
                  <a:cubicBezTo>
                    <a:pt x="1359" y="2686766"/>
                    <a:pt x="17869" y="2831546"/>
                    <a:pt x="99149" y="2854406"/>
                  </a:cubicBezTo>
                  <a:cubicBezTo>
                    <a:pt x="180429" y="2877266"/>
                    <a:pt x="323939" y="2872186"/>
                    <a:pt x="487769" y="2755346"/>
                  </a:cubicBezTo>
                  <a:cubicBezTo>
                    <a:pt x="651599" y="2638506"/>
                    <a:pt x="990689" y="2446736"/>
                    <a:pt x="1082129" y="2153366"/>
                  </a:cubicBezTo>
                  <a:cubicBezTo>
                    <a:pt x="1173569" y="1859996"/>
                    <a:pt x="1113879" y="1340566"/>
                    <a:pt x="1036409" y="995126"/>
                  </a:cubicBezTo>
                  <a:cubicBezTo>
                    <a:pt x="958939" y="649686"/>
                    <a:pt x="753199" y="239476"/>
                    <a:pt x="617309" y="80726"/>
                  </a:cubicBezTo>
                  <a:cubicBezTo>
                    <a:pt x="481419" y="-78024"/>
                    <a:pt x="323939" y="43896"/>
                    <a:pt x="236309" y="57866"/>
                  </a:cubicBezTo>
                  <a:close/>
                </a:path>
              </a:pathLst>
            </a:cu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5561624" y="3347538"/>
              <a:ext cx="1513024" cy="1411582"/>
            </a:xfrm>
            <a:custGeom>
              <a:avLst/>
              <a:gdLst>
                <a:gd name="connsiteX0" fmla="*/ 1204650 w 1512009"/>
                <a:gd name="connsiteY0" fmla="*/ 5149 h 1411828"/>
                <a:gd name="connsiteX1" fmla="*/ 1494210 w 1512009"/>
                <a:gd name="connsiteY1" fmla="*/ 309949 h 1411828"/>
                <a:gd name="connsiteX2" fmla="*/ 1418010 w 1512009"/>
                <a:gd name="connsiteY2" fmla="*/ 965269 h 1411828"/>
                <a:gd name="connsiteX3" fmla="*/ 907470 w 1512009"/>
                <a:gd name="connsiteY3" fmla="*/ 1384369 h 1411828"/>
                <a:gd name="connsiteX4" fmla="*/ 160710 w 1512009"/>
                <a:gd name="connsiteY4" fmla="*/ 1338649 h 1411828"/>
                <a:gd name="connsiteX5" fmla="*/ 8310 w 1512009"/>
                <a:gd name="connsiteY5" fmla="*/ 1071949 h 1411828"/>
                <a:gd name="connsiteX6" fmla="*/ 313110 w 1512009"/>
                <a:gd name="connsiteY6" fmla="*/ 424249 h 1411828"/>
                <a:gd name="connsiteX7" fmla="*/ 640770 w 1512009"/>
                <a:gd name="connsiteY7" fmla="*/ 142309 h 1411828"/>
                <a:gd name="connsiteX8" fmla="*/ 1204650 w 1512009"/>
                <a:gd name="connsiteY8" fmla="*/ 5149 h 141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2009" h="1411828">
                  <a:moveTo>
                    <a:pt x="1204650" y="5149"/>
                  </a:moveTo>
                  <a:cubicBezTo>
                    <a:pt x="1346890" y="33089"/>
                    <a:pt x="1458650" y="149929"/>
                    <a:pt x="1494210" y="309949"/>
                  </a:cubicBezTo>
                  <a:cubicBezTo>
                    <a:pt x="1529770" y="469969"/>
                    <a:pt x="1515800" y="786199"/>
                    <a:pt x="1418010" y="965269"/>
                  </a:cubicBezTo>
                  <a:cubicBezTo>
                    <a:pt x="1320220" y="1144339"/>
                    <a:pt x="1117020" y="1322139"/>
                    <a:pt x="907470" y="1384369"/>
                  </a:cubicBezTo>
                  <a:cubicBezTo>
                    <a:pt x="697920" y="1446599"/>
                    <a:pt x="310570" y="1390719"/>
                    <a:pt x="160710" y="1338649"/>
                  </a:cubicBezTo>
                  <a:cubicBezTo>
                    <a:pt x="10850" y="1286579"/>
                    <a:pt x="-17090" y="1224349"/>
                    <a:pt x="8310" y="1071949"/>
                  </a:cubicBezTo>
                  <a:cubicBezTo>
                    <a:pt x="33710" y="919549"/>
                    <a:pt x="207700" y="579189"/>
                    <a:pt x="313110" y="424249"/>
                  </a:cubicBezTo>
                  <a:cubicBezTo>
                    <a:pt x="418520" y="269309"/>
                    <a:pt x="494720" y="215969"/>
                    <a:pt x="640770" y="142309"/>
                  </a:cubicBezTo>
                  <a:cubicBezTo>
                    <a:pt x="786820" y="68649"/>
                    <a:pt x="1062410" y="-22791"/>
                    <a:pt x="1204650" y="5149"/>
                  </a:cubicBezTo>
                  <a:close/>
                </a:path>
              </a:pathLst>
            </a:cu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reeform 19"/>
            <p:cNvSpPr/>
            <p:nvPr/>
          </p:nvSpPr>
          <p:spPr>
            <a:xfrm>
              <a:off x="4297859" y="4570168"/>
              <a:ext cx="2035360" cy="905063"/>
            </a:xfrm>
            <a:custGeom>
              <a:avLst/>
              <a:gdLst>
                <a:gd name="connsiteX0" fmla="*/ 2003881 w 2034849"/>
                <a:gd name="connsiteY0" fmla="*/ 794065 h 904816"/>
                <a:gd name="connsiteX1" fmla="*/ 1767661 w 2034849"/>
                <a:gd name="connsiteY1" fmla="*/ 900745 h 904816"/>
                <a:gd name="connsiteX2" fmla="*/ 1203781 w 2034849"/>
                <a:gd name="connsiteY2" fmla="*/ 832165 h 904816"/>
                <a:gd name="connsiteX3" fmla="*/ 91261 w 2034849"/>
                <a:gd name="connsiteY3" fmla="*/ 390205 h 904816"/>
                <a:gd name="connsiteX4" fmla="*/ 159841 w 2034849"/>
                <a:gd name="connsiteY4" fmla="*/ 32065 h 904816"/>
                <a:gd name="connsiteX5" fmla="*/ 921841 w 2034849"/>
                <a:gd name="connsiteY5" fmla="*/ 39685 h 904816"/>
                <a:gd name="connsiteX6" fmla="*/ 1539061 w 2034849"/>
                <a:gd name="connsiteY6" fmla="*/ 230185 h 904816"/>
                <a:gd name="connsiteX7" fmla="*/ 1981021 w 2034849"/>
                <a:gd name="connsiteY7" fmla="*/ 352105 h 904816"/>
                <a:gd name="connsiteX8" fmla="*/ 2003881 w 2034849"/>
                <a:gd name="connsiteY8" fmla="*/ 794065 h 90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4849" h="904816">
                  <a:moveTo>
                    <a:pt x="2003881" y="794065"/>
                  </a:moveTo>
                  <a:cubicBezTo>
                    <a:pt x="1968321" y="885505"/>
                    <a:pt x="1901011" y="894395"/>
                    <a:pt x="1767661" y="900745"/>
                  </a:cubicBezTo>
                  <a:cubicBezTo>
                    <a:pt x="1634311" y="907095"/>
                    <a:pt x="1483181" y="917255"/>
                    <a:pt x="1203781" y="832165"/>
                  </a:cubicBezTo>
                  <a:cubicBezTo>
                    <a:pt x="924381" y="747075"/>
                    <a:pt x="265251" y="523555"/>
                    <a:pt x="91261" y="390205"/>
                  </a:cubicBezTo>
                  <a:cubicBezTo>
                    <a:pt x="-82729" y="256855"/>
                    <a:pt x="21411" y="90485"/>
                    <a:pt x="159841" y="32065"/>
                  </a:cubicBezTo>
                  <a:cubicBezTo>
                    <a:pt x="298271" y="-26355"/>
                    <a:pt x="691971" y="6665"/>
                    <a:pt x="921841" y="39685"/>
                  </a:cubicBezTo>
                  <a:cubicBezTo>
                    <a:pt x="1151711" y="72705"/>
                    <a:pt x="1362531" y="178115"/>
                    <a:pt x="1539061" y="230185"/>
                  </a:cubicBezTo>
                  <a:cubicBezTo>
                    <a:pt x="1715591" y="282255"/>
                    <a:pt x="1903551" y="261935"/>
                    <a:pt x="1981021" y="352105"/>
                  </a:cubicBezTo>
                  <a:cubicBezTo>
                    <a:pt x="2058491" y="442275"/>
                    <a:pt x="2039441" y="702625"/>
                    <a:pt x="2003881" y="794065"/>
                  </a:cubicBezTo>
                  <a:close/>
                </a:path>
              </a:pathLst>
            </a:cu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90919" y="1075766"/>
            <a:ext cx="7853082" cy="578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p:cNvGrpSpPr>
            <a:grpSpLocks/>
          </p:cNvGrpSpPr>
          <p:nvPr/>
        </p:nvGrpSpPr>
        <p:grpSpPr bwMode="auto">
          <a:xfrm>
            <a:off x="4468813" y="2422525"/>
            <a:ext cx="3343275" cy="3094038"/>
            <a:chOff x="10304564" y="2262855"/>
            <a:chExt cx="3343356" cy="3094101"/>
          </a:xfrm>
        </p:grpSpPr>
        <p:sp>
          <p:nvSpPr>
            <p:cNvPr id="24" name="Freeform 23"/>
            <p:cNvSpPr/>
            <p:nvPr/>
          </p:nvSpPr>
          <p:spPr>
            <a:xfrm>
              <a:off x="11817488" y="2262855"/>
              <a:ext cx="1830432" cy="2667054"/>
            </a:xfrm>
            <a:custGeom>
              <a:avLst/>
              <a:gdLst>
                <a:gd name="connsiteX0" fmla="*/ 1440855 w 1831187"/>
                <a:gd name="connsiteY0" fmla="*/ 98706 h 2666926"/>
                <a:gd name="connsiteX1" fmla="*/ 1638975 w 1831187"/>
                <a:gd name="connsiteY1" fmla="*/ 304446 h 2666926"/>
                <a:gd name="connsiteX2" fmla="*/ 1829475 w 1831187"/>
                <a:gd name="connsiteY2" fmla="*/ 1386486 h 2666926"/>
                <a:gd name="connsiteX3" fmla="*/ 1524675 w 1831187"/>
                <a:gd name="connsiteY3" fmla="*/ 2118006 h 2666926"/>
                <a:gd name="connsiteX4" fmla="*/ 907455 w 1831187"/>
                <a:gd name="connsiteY4" fmla="*/ 2666646 h 2666926"/>
                <a:gd name="connsiteX5" fmla="*/ 534075 w 1831187"/>
                <a:gd name="connsiteY5" fmla="*/ 2186586 h 2666926"/>
                <a:gd name="connsiteX6" fmla="*/ 404535 w 1831187"/>
                <a:gd name="connsiteY6" fmla="*/ 1759866 h 2666926"/>
                <a:gd name="connsiteX7" fmla="*/ 84495 w 1831187"/>
                <a:gd name="connsiteY7" fmla="*/ 1615086 h 2666926"/>
                <a:gd name="connsiteX8" fmla="*/ 675 w 1831187"/>
                <a:gd name="connsiteY8" fmla="*/ 1424586 h 2666926"/>
                <a:gd name="connsiteX9" fmla="*/ 54015 w 1831187"/>
                <a:gd name="connsiteY9" fmla="*/ 1157886 h 2666926"/>
                <a:gd name="connsiteX10" fmla="*/ 206415 w 1831187"/>
                <a:gd name="connsiteY10" fmla="*/ 738786 h 2666926"/>
                <a:gd name="connsiteX11" fmla="*/ 861735 w 1831187"/>
                <a:gd name="connsiteY11" fmla="*/ 45366 h 2666926"/>
                <a:gd name="connsiteX12" fmla="*/ 1440855 w 1831187"/>
                <a:gd name="connsiteY12" fmla="*/ 98706 h 266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1187" h="2666926">
                  <a:moveTo>
                    <a:pt x="1440855" y="98706"/>
                  </a:moveTo>
                  <a:cubicBezTo>
                    <a:pt x="1570395" y="141886"/>
                    <a:pt x="1574205" y="89816"/>
                    <a:pt x="1638975" y="304446"/>
                  </a:cubicBezTo>
                  <a:cubicBezTo>
                    <a:pt x="1703745" y="519076"/>
                    <a:pt x="1848525" y="1084226"/>
                    <a:pt x="1829475" y="1386486"/>
                  </a:cubicBezTo>
                  <a:cubicBezTo>
                    <a:pt x="1810425" y="1688746"/>
                    <a:pt x="1678345" y="1904646"/>
                    <a:pt x="1524675" y="2118006"/>
                  </a:cubicBezTo>
                  <a:cubicBezTo>
                    <a:pt x="1371005" y="2331366"/>
                    <a:pt x="1072555" y="2655216"/>
                    <a:pt x="907455" y="2666646"/>
                  </a:cubicBezTo>
                  <a:cubicBezTo>
                    <a:pt x="742355" y="2678076"/>
                    <a:pt x="617895" y="2337716"/>
                    <a:pt x="534075" y="2186586"/>
                  </a:cubicBezTo>
                  <a:cubicBezTo>
                    <a:pt x="450255" y="2035456"/>
                    <a:pt x="479465" y="1855116"/>
                    <a:pt x="404535" y="1759866"/>
                  </a:cubicBezTo>
                  <a:cubicBezTo>
                    <a:pt x="329605" y="1664616"/>
                    <a:pt x="151805" y="1670966"/>
                    <a:pt x="84495" y="1615086"/>
                  </a:cubicBezTo>
                  <a:cubicBezTo>
                    <a:pt x="17185" y="1559206"/>
                    <a:pt x="5755" y="1500786"/>
                    <a:pt x="675" y="1424586"/>
                  </a:cubicBezTo>
                  <a:cubicBezTo>
                    <a:pt x="-4405" y="1348386"/>
                    <a:pt x="19725" y="1272186"/>
                    <a:pt x="54015" y="1157886"/>
                  </a:cubicBezTo>
                  <a:cubicBezTo>
                    <a:pt x="88305" y="1043586"/>
                    <a:pt x="71795" y="924206"/>
                    <a:pt x="206415" y="738786"/>
                  </a:cubicBezTo>
                  <a:cubicBezTo>
                    <a:pt x="341035" y="553366"/>
                    <a:pt x="650915" y="155856"/>
                    <a:pt x="861735" y="45366"/>
                  </a:cubicBezTo>
                  <a:cubicBezTo>
                    <a:pt x="1072555" y="-65124"/>
                    <a:pt x="1311315" y="55526"/>
                    <a:pt x="1440855" y="98706"/>
                  </a:cubicBezTo>
                  <a:close/>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a:xfrm>
              <a:off x="10304564" y="4129793"/>
              <a:ext cx="1709778" cy="1227163"/>
            </a:xfrm>
            <a:custGeom>
              <a:avLst/>
              <a:gdLst>
                <a:gd name="connsiteX0" fmla="*/ 1618061 w 1710253"/>
                <a:gd name="connsiteY0" fmla="*/ 625087 h 1114957"/>
                <a:gd name="connsiteX1" fmla="*/ 1701881 w 1710253"/>
                <a:gd name="connsiteY1" fmla="*/ 1028947 h 1114957"/>
                <a:gd name="connsiteX2" fmla="*/ 1435181 w 1710253"/>
                <a:gd name="connsiteY2" fmla="*/ 1097527 h 1114957"/>
                <a:gd name="connsiteX3" fmla="*/ 315041 w 1710253"/>
                <a:gd name="connsiteY3" fmla="*/ 792727 h 1114957"/>
                <a:gd name="connsiteX4" fmla="*/ 25481 w 1710253"/>
                <a:gd name="connsiteY4" fmla="*/ 541267 h 1114957"/>
                <a:gd name="connsiteX5" fmla="*/ 101681 w 1710253"/>
                <a:gd name="connsiteY5" fmla="*/ 312667 h 1114957"/>
                <a:gd name="connsiteX6" fmla="*/ 795101 w 1710253"/>
                <a:gd name="connsiteY6" fmla="*/ 61207 h 1114957"/>
                <a:gd name="connsiteX7" fmla="*/ 1366601 w 1710253"/>
                <a:gd name="connsiteY7" fmla="*/ 45967 h 1114957"/>
                <a:gd name="connsiteX8" fmla="*/ 1618061 w 1710253"/>
                <a:gd name="connsiteY8" fmla="*/ 625087 h 111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0253" h="1114957">
                  <a:moveTo>
                    <a:pt x="1618061" y="625087"/>
                  </a:moveTo>
                  <a:cubicBezTo>
                    <a:pt x="1673941" y="788917"/>
                    <a:pt x="1732361" y="950207"/>
                    <a:pt x="1701881" y="1028947"/>
                  </a:cubicBezTo>
                  <a:cubicBezTo>
                    <a:pt x="1671401" y="1107687"/>
                    <a:pt x="1666321" y="1136897"/>
                    <a:pt x="1435181" y="1097527"/>
                  </a:cubicBezTo>
                  <a:cubicBezTo>
                    <a:pt x="1204041" y="1058157"/>
                    <a:pt x="549991" y="885437"/>
                    <a:pt x="315041" y="792727"/>
                  </a:cubicBezTo>
                  <a:cubicBezTo>
                    <a:pt x="80091" y="700017"/>
                    <a:pt x="61041" y="621277"/>
                    <a:pt x="25481" y="541267"/>
                  </a:cubicBezTo>
                  <a:cubicBezTo>
                    <a:pt x="-10079" y="461257"/>
                    <a:pt x="-26589" y="392677"/>
                    <a:pt x="101681" y="312667"/>
                  </a:cubicBezTo>
                  <a:cubicBezTo>
                    <a:pt x="229951" y="232657"/>
                    <a:pt x="584281" y="105657"/>
                    <a:pt x="795101" y="61207"/>
                  </a:cubicBezTo>
                  <a:cubicBezTo>
                    <a:pt x="1005921" y="16757"/>
                    <a:pt x="1230711" y="-42933"/>
                    <a:pt x="1366601" y="45967"/>
                  </a:cubicBezTo>
                  <a:cubicBezTo>
                    <a:pt x="1502491" y="134867"/>
                    <a:pt x="1562181" y="461257"/>
                    <a:pt x="1618061" y="625087"/>
                  </a:cubicBezTo>
                  <a:close/>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81345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3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330325" cy="59570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r" rtl="1" eaLnBrk="1" hangingPunct="1">
              <a:defRPr/>
            </a:pPr>
            <a:endParaRPr lang="en-US" altLang="fa-IR"/>
          </a:p>
        </p:txBody>
      </p:sp>
      <p:sp>
        <p:nvSpPr>
          <p:cNvPr id="6149" name="Rectangle 4"/>
          <p:cNvSpPr txBox="1">
            <a:spLocks noChangeArrowheads="1"/>
          </p:cNvSpPr>
          <p:nvPr/>
        </p:nvSpPr>
        <p:spPr bwMode="auto">
          <a:xfrm>
            <a:off x="0" y="1989138"/>
            <a:ext cx="13239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cs typeface="Arial" panose="020B0604020202020204" pitchFamily="34" charset="0"/>
              </a:defRPr>
            </a:lvl1pPr>
            <a:lvl2pPr marL="742950" indent="-285750" algn="r" rtl="1">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cs typeface="Arial" panose="020B0604020202020204" pitchFamily="34" charset="0"/>
              </a:defRPr>
            </a:lvl2pPr>
            <a:lvl3pPr marL="1143000" indent="-228600" algn="r" rtl="1">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cs typeface="Arial" panose="020B0604020202020204" pitchFamily="34" charset="0"/>
              </a:defRPr>
            </a:lvl3pPr>
            <a:lvl4pPr marL="1600200" indent="-228600" algn="r" rtl="1">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cs typeface="Arial" panose="020B0604020202020204" pitchFamily="34" charset="0"/>
              </a:defRPr>
            </a:lvl4pPr>
            <a:lvl5pPr marL="2057400" indent="-228600" algn="r" rtl="1">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5pPr>
            <a:lvl6pPr marL="25146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6pPr>
            <a:lvl7pPr marL="29718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7pPr>
            <a:lvl8pPr marL="34290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8pPr>
            <a:lvl9pPr marL="38862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9pPr>
          </a:lstStyle>
          <a:p>
            <a:pPr algn="ctr" eaLnBrk="1" hangingPunct="1">
              <a:lnSpc>
                <a:spcPct val="200000"/>
              </a:lnSpc>
              <a:spcBef>
                <a:spcPct val="0"/>
              </a:spcBef>
              <a:buClrTx/>
              <a:buFontTx/>
              <a:buNone/>
            </a:pPr>
            <a:r>
              <a:rPr lang="fa-IR"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ساختار فضایی منظومه</a:t>
            </a:r>
          </a:p>
          <a:p>
            <a:pPr algn="ctr" eaLnBrk="1" hangingPunct="1">
              <a:lnSpc>
                <a:spcPct val="200000"/>
              </a:lnSpc>
              <a:spcBef>
                <a:spcPct val="0"/>
              </a:spcBef>
              <a:buClrTx/>
              <a:buFontTx/>
              <a:buNone/>
            </a:pPr>
            <a:r>
              <a:rPr lang="fa-IR"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خرمدره</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615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8113" y="1392238"/>
            <a:ext cx="75565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08112" y="1102660"/>
            <a:ext cx="7735887" cy="575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138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3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30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out)">
                                      <p:cBhvr>
                                        <p:cTn id="17" dur="3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3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3000"/>
                                        <p:tgtEl>
                                          <p:spTgt spid="1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3" presetClass="entr" presetSubtype="3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plus(out)">
                                      <p:cBhvr>
                                        <p:cTn id="27" dur="20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1" presetClass="entr" presetSubtype="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
            <a:ext cx="1330325" cy="597049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r" rtl="1" eaLnBrk="1" hangingPunct="1">
              <a:defRPr/>
            </a:pPr>
            <a:endParaRPr lang="en-US" altLang="fa-IR"/>
          </a:p>
        </p:txBody>
      </p:sp>
      <p:sp>
        <p:nvSpPr>
          <p:cNvPr id="9221" name="Rectangle 4"/>
          <p:cNvSpPr txBox="1">
            <a:spLocks noChangeArrowheads="1"/>
          </p:cNvSpPr>
          <p:nvPr/>
        </p:nvSpPr>
        <p:spPr bwMode="auto">
          <a:xfrm>
            <a:off x="0" y="1730935"/>
            <a:ext cx="13239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cs typeface="Arial" panose="020B0604020202020204" pitchFamily="34" charset="0"/>
              </a:defRPr>
            </a:lvl1pPr>
            <a:lvl2pPr marL="742950" indent="-285750" algn="r" rtl="1">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cs typeface="Arial" panose="020B0604020202020204" pitchFamily="34" charset="0"/>
              </a:defRPr>
            </a:lvl2pPr>
            <a:lvl3pPr marL="1143000" indent="-228600" algn="r" rtl="1">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cs typeface="Arial" panose="020B0604020202020204" pitchFamily="34" charset="0"/>
              </a:defRPr>
            </a:lvl3pPr>
            <a:lvl4pPr marL="1600200" indent="-228600" algn="r" rtl="1">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cs typeface="Arial" panose="020B0604020202020204" pitchFamily="34" charset="0"/>
              </a:defRPr>
            </a:lvl4pPr>
            <a:lvl5pPr marL="2057400" indent="-228600" algn="r" rtl="1">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5pPr>
            <a:lvl6pPr marL="25146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6pPr>
            <a:lvl7pPr marL="29718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7pPr>
            <a:lvl8pPr marL="34290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8pPr>
            <a:lvl9pPr marL="38862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9pPr>
          </a:lstStyle>
          <a:p>
            <a:pPr algn="ctr" eaLnBrk="1" hangingPunct="1">
              <a:lnSpc>
                <a:spcPct val="200000"/>
              </a:lnSpc>
              <a:spcBef>
                <a:spcPct val="0"/>
              </a:spcBef>
              <a:buClrTx/>
              <a:buFontTx/>
              <a:buNone/>
            </a:pPr>
            <a:r>
              <a:rPr lang="fa-IR"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سازمان فضایی شهرستان</a:t>
            </a:r>
          </a:p>
          <a:p>
            <a:pPr algn="ctr" eaLnBrk="1" hangingPunct="1">
              <a:lnSpc>
                <a:spcPct val="200000"/>
              </a:lnSpc>
              <a:spcBef>
                <a:spcPct val="0"/>
              </a:spcBef>
              <a:buClrTx/>
              <a:buFontTx/>
              <a:buNone/>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خرمدره</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922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44706" y="1089212"/>
            <a:ext cx="7799293" cy="57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72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3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3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plus(out)">
                                      <p:cBhvr>
                                        <p:cTn id="22"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9" name="Rectangle 8"/>
          <p:cNvSpPr/>
          <p:nvPr/>
        </p:nvSpPr>
        <p:spPr>
          <a:xfrm>
            <a:off x="8179118" y="-199787"/>
            <a:ext cx="1171814" cy="128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sz="1890"/>
          </a:p>
        </p:txBody>
      </p:sp>
      <p:sp>
        <p:nvSpPr>
          <p:cNvPr id="7" name="Rectangle 4"/>
          <p:cNvSpPr txBox="1">
            <a:spLocks noChangeArrowheads="1"/>
          </p:cNvSpPr>
          <p:nvPr/>
        </p:nvSpPr>
        <p:spPr bwMode="auto">
          <a:xfrm>
            <a:off x="0" y="168754"/>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شاخص های هدف</a:t>
            </a:r>
            <a:endParaRPr lang="en-US" altLang="fa-IR" sz="294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65543" name="Picture 2"/>
          <p:cNvPicPr>
            <a:picLocks noChangeAspect="1" noChangeArrowheads="1"/>
          </p:cNvPicPr>
          <p:nvPr/>
        </p:nvPicPr>
        <p:blipFill>
          <a:blip r:embed="rId2">
            <a:extLst>
              <a:ext uri="{28A0092B-C50C-407E-A947-70E740481C1C}">
                <a14:useLocalDpi xmlns:a14="http://schemas.microsoft.com/office/drawing/2010/main" val="0"/>
              </a:ext>
            </a:extLst>
          </a:blip>
          <a:srcRect b="8897"/>
          <a:stretch>
            <a:fillRect/>
          </a:stretch>
        </p:blipFill>
        <p:spPr bwMode="auto">
          <a:xfrm>
            <a:off x="8179118" y="-199787"/>
            <a:ext cx="1171814" cy="151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extLst>
              <p:ext uri="{D42A27DB-BD31-4B8C-83A1-F6EECF244321}">
                <p14:modId xmlns:p14="http://schemas.microsoft.com/office/powerpoint/2010/main" val="1893607587"/>
              </p:ext>
            </p:extLst>
          </p:nvPr>
        </p:nvGraphicFramePr>
        <p:xfrm>
          <a:off x="0" y="1312069"/>
          <a:ext cx="9086849" cy="4879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4839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8" fill="hold" grpId="0" nodeType="afterEffect">
                                  <p:stCondLst>
                                    <p:cond delay="0"/>
                                  </p:stCondLst>
                                  <p:childTnLst>
                                    <p:set>
                                      <p:cBhvr>
                                        <p:cTn id="10" dur="1" fill="hold">
                                          <p:stCondLst>
                                            <p:cond delay="0"/>
                                          </p:stCondLst>
                                        </p:cTn>
                                        <p:tgtEl>
                                          <p:spTgt spid="10">
                                            <p:graphicEl>
                                              <a:dgm id="{C0CD1C2A-EDF5-481E-960F-CF3495776327}"/>
                                            </p:graphicEl>
                                          </p:spTgt>
                                        </p:tgtEl>
                                        <p:attrNameLst>
                                          <p:attrName>style.visibility</p:attrName>
                                        </p:attrNameLst>
                                      </p:cBhvr>
                                      <p:to>
                                        <p:strVal val="visible"/>
                                      </p:to>
                                    </p:set>
                                    <p:animEffect transition="in" filter="wipe(left)">
                                      <p:cBhvr>
                                        <p:cTn id="11" dur="2000"/>
                                        <p:tgtEl>
                                          <p:spTgt spid="10">
                                            <p:graphicEl>
                                              <a:dgm id="{C0CD1C2A-EDF5-481E-960F-CF3495776327}"/>
                                            </p:graphicEl>
                                          </p:spTgt>
                                        </p:tgtEl>
                                      </p:cBhvr>
                                    </p:animEffect>
                                  </p:childTnLst>
                                </p:cTn>
                              </p:par>
                            </p:childTnLst>
                          </p:cTn>
                        </p:par>
                        <p:par>
                          <p:cTn id="12" fill="hold">
                            <p:stCondLst>
                              <p:cond delay="5000"/>
                            </p:stCondLst>
                            <p:childTnLst>
                              <p:par>
                                <p:cTn id="13" presetID="22" presetClass="entr" presetSubtype="8" fill="hold" grpId="0" nodeType="afterEffect">
                                  <p:stCondLst>
                                    <p:cond delay="0"/>
                                  </p:stCondLst>
                                  <p:childTnLst>
                                    <p:set>
                                      <p:cBhvr>
                                        <p:cTn id="14" dur="1" fill="hold">
                                          <p:stCondLst>
                                            <p:cond delay="0"/>
                                          </p:stCondLst>
                                        </p:cTn>
                                        <p:tgtEl>
                                          <p:spTgt spid="10">
                                            <p:graphicEl>
                                              <a:dgm id="{EDDFFB2F-00C6-4E0B-B6B0-812319E72D92}"/>
                                            </p:graphicEl>
                                          </p:spTgt>
                                        </p:tgtEl>
                                        <p:attrNameLst>
                                          <p:attrName>style.visibility</p:attrName>
                                        </p:attrNameLst>
                                      </p:cBhvr>
                                      <p:to>
                                        <p:strVal val="visible"/>
                                      </p:to>
                                    </p:set>
                                    <p:animEffect transition="in" filter="wipe(left)">
                                      <p:cBhvr>
                                        <p:cTn id="15" dur="2000"/>
                                        <p:tgtEl>
                                          <p:spTgt spid="10">
                                            <p:graphicEl>
                                              <a:dgm id="{EDDFFB2F-00C6-4E0B-B6B0-812319E72D92}"/>
                                            </p:graphicEl>
                                          </p:spTgt>
                                        </p:tgtEl>
                                      </p:cBhvr>
                                    </p:animEffect>
                                  </p:childTnLst>
                                </p:cTn>
                              </p:par>
                            </p:childTnLst>
                          </p:cTn>
                        </p:par>
                        <p:par>
                          <p:cTn id="16" fill="hold">
                            <p:stCondLst>
                              <p:cond delay="7000"/>
                            </p:stCondLst>
                            <p:childTnLst>
                              <p:par>
                                <p:cTn id="17" presetID="22" presetClass="entr" presetSubtype="8" fill="hold" grpId="0" nodeType="afterEffect">
                                  <p:stCondLst>
                                    <p:cond delay="0"/>
                                  </p:stCondLst>
                                  <p:childTnLst>
                                    <p:set>
                                      <p:cBhvr>
                                        <p:cTn id="18" dur="1" fill="hold">
                                          <p:stCondLst>
                                            <p:cond delay="0"/>
                                          </p:stCondLst>
                                        </p:cTn>
                                        <p:tgtEl>
                                          <p:spTgt spid="10">
                                            <p:graphicEl>
                                              <a:dgm id="{C8C0DE22-2DF8-4820-AC60-A8FC3E3C171E}"/>
                                            </p:graphicEl>
                                          </p:spTgt>
                                        </p:tgtEl>
                                        <p:attrNameLst>
                                          <p:attrName>style.visibility</p:attrName>
                                        </p:attrNameLst>
                                      </p:cBhvr>
                                      <p:to>
                                        <p:strVal val="visible"/>
                                      </p:to>
                                    </p:set>
                                    <p:animEffect transition="in" filter="wipe(left)">
                                      <p:cBhvr>
                                        <p:cTn id="19" dur="2000"/>
                                        <p:tgtEl>
                                          <p:spTgt spid="10">
                                            <p:graphicEl>
                                              <a:dgm id="{C8C0DE22-2DF8-4820-AC60-A8FC3E3C171E}"/>
                                            </p:graphicEl>
                                          </p:spTgt>
                                        </p:tgtEl>
                                      </p:cBhvr>
                                    </p:animEffect>
                                  </p:childTnLst>
                                </p:cTn>
                              </p:par>
                            </p:childTnLst>
                          </p:cTn>
                        </p:par>
                        <p:par>
                          <p:cTn id="20" fill="hold">
                            <p:stCondLst>
                              <p:cond delay="9000"/>
                            </p:stCondLst>
                            <p:childTnLst>
                              <p:par>
                                <p:cTn id="21" presetID="22" presetClass="entr" presetSubtype="8" fill="hold" grpId="0" nodeType="afterEffect">
                                  <p:stCondLst>
                                    <p:cond delay="0"/>
                                  </p:stCondLst>
                                  <p:childTnLst>
                                    <p:set>
                                      <p:cBhvr>
                                        <p:cTn id="22" dur="1" fill="hold">
                                          <p:stCondLst>
                                            <p:cond delay="0"/>
                                          </p:stCondLst>
                                        </p:cTn>
                                        <p:tgtEl>
                                          <p:spTgt spid="10">
                                            <p:graphicEl>
                                              <a:dgm id="{A5865021-6C4C-49C4-BF58-86793EAFC8CC}"/>
                                            </p:graphicEl>
                                          </p:spTgt>
                                        </p:tgtEl>
                                        <p:attrNameLst>
                                          <p:attrName>style.visibility</p:attrName>
                                        </p:attrNameLst>
                                      </p:cBhvr>
                                      <p:to>
                                        <p:strVal val="visible"/>
                                      </p:to>
                                    </p:set>
                                    <p:animEffect transition="in" filter="wipe(left)">
                                      <p:cBhvr>
                                        <p:cTn id="23" dur="2000"/>
                                        <p:tgtEl>
                                          <p:spTgt spid="10">
                                            <p:graphicEl>
                                              <a:dgm id="{A5865021-6C4C-49C4-BF58-86793EAFC8CC}"/>
                                            </p:graphicEl>
                                          </p:spTgt>
                                        </p:tgtEl>
                                      </p:cBhvr>
                                    </p:animEffect>
                                  </p:childTnLst>
                                </p:cTn>
                              </p:par>
                            </p:childTnLst>
                          </p:cTn>
                        </p:par>
                        <p:par>
                          <p:cTn id="24" fill="hold">
                            <p:stCondLst>
                              <p:cond delay="11000"/>
                            </p:stCondLst>
                            <p:childTnLst>
                              <p:par>
                                <p:cTn id="25" presetID="22" presetClass="entr" presetSubtype="8" fill="hold" grpId="0" nodeType="afterEffect">
                                  <p:stCondLst>
                                    <p:cond delay="0"/>
                                  </p:stCondLst>
                                  <p:childTnLst>
                                    <p:set>
                                      <p:cBhvr>
                                        <p:cTn id="26" dur="1" fill="hold">
                                          <p:stCondLst>
                                            <p:cond delay="0"/>
                                          </p:stCondLst>
                                        </p:cTn>
                                        <p:tgtEl>
                                          <p:spTgt spid="10">
                                            <p:graphicEl>
                                              <a:dgm id="{A28BC7A4-97B0-4CA7-84A0-222D539F4FF8}"/>
                                            </p:graphicEl>
                                          </p:spTgt>
                                        </p:tgtEl>
                                        <p:attrNameLst>
                                          <p:attrName>style.visibility</p:attrName>
                                        </p:attrNameLst>
                                      </p:cBhvr>
                                      <p:to>
                                        <p:strVal val="visible"/>
                                      </p:to>
                                    </p:set>
                                    <p:animEffect transition="in" filter="wipe(left)">
                                      <p:cBhvr>
                                        <p:cTn id="27" dur="2000"/>
                                        <p:tgtEl>
                                          <p:spTgt spid="10">
                                            <p:graphicEl>
                                              <a:dgm id="{A28BC7A4-97B0-4CA7-84A0-222D539F4FF8}"/>
                                            </p:graphicEl>
                                          </p:spTgt>
                                        </p:tgtEl>
                                      </p:cBhvr>
                                    </p:animEffect>
                                  </p:childTnLst>
                                </p:cTn>
                              </p:par>
                            </p:childTnLst>
                          </p:cTn>
                        </p:par>
                        <p:par>
                          <p:cTn id="28" fill="hold">
                            <p:stCondLst>
                              <p:cond delay="13000"/>
                            </p:stCondLst>
                            <p:childTnLst>
                              <p:par>
                                <p:cTn id="29" presetID="22" presetClass="entr" presetSubtype="8" fill="hold" grpId="0" nodeType="afterEffect">
                                  <p:stCondLst>
                                    <p:cond delay="0"/>
                                  </p:stCondLst>
                                  <p:childTnLst>
                                    <p:set>
                                      <p:cBhvr>
                                        <p:cTn id="30" dur="1" fill="hold">
                                          <p:stCondLst>
                                            <p:cond delay="0"/>
                                          </p:stCondLst>
                                        </p:cTn>
                                        <p:tgtEl>
                                          <p:spTgt spid="10">
                                            <p:graphicEl>
                                              <a:dgm id="{83AADEAC-A883-4ABD-A17C-8F29BD72A4F3}"/>
                                            </p:graphicEl>
                                          </p:spTgt>
                                        </p:tgtEl>
                                        <p:attrNameLst>
                                          <p:attrName>style.visibility</p:attrName>
                                        </p:attrNameLst>
                                      </p:cBhvr>
                                      <p:to>
                                        <p:strVal val="visible"/>
                                      </p:to>
                                    </p:set>
                                    <p:animEffect transition="in" filter="wipe(left)">
                                      <p:cBhvr>
                                        <p:cTn id="31" dur="2000"/>
                                        <p:tgtEl>
                                          <p:spTgt spid="10">
                                            <p:graphicEl>
                                              <a:dgm id="{83AADEAC-A883-4ABD-A17C-8F29BD72A4F3}"/>
                                            </p:graphicEl>
                                          </p:spTgt>
                                        </p:tgtEl>
                                      </p:cBhvr>
                                    </p:animEffect>
                                  </p:childTnLst>
                                </p:cTn>
                              </p:par>
                            </p:childTnLst>
                          </p:cTn>
                        </p:par>
                        <p:par>
                          <p:cTn id="32" fill="hold">
                            <p:stCondLst>
                              <p:cond delay="15000"/>
                            </p:stCondLst>
                            <p:childTnLst>
                              <p:par>
                                <p:cTn id="33" presetID="22" presetClass="entr" presetSubtype="8" fill="hold" grpId="0" nodeType="afterEffect">
                                  <p:stCondLst>
                                    <p:cond delay="0"/>
                                  </p:stCondLst>
                                  <p:childTnLst>
                                    <p:set>
                                      <p:cBhvr>
                                        <p:cTn id="34" dur="1" fill="hold">
                                          <p:stCondLst>
                                            <p:cond delay="0"/>
                                          </p:stCondLst>
                                        </p:cTn>
                                        <p:tgtEl>
                                          <p:spTgt spid="10">
                                            <p:graphicEl>
                                              <a:dgm id="{6DBD35EA-730B-47B0-8B58-B2EC5D66C93B}"/>
                                            </p:graphicEl>
                                          </p:spTgt>
                                        </p:tgtEl>
                                        <p:attrNameLst>
                                          <p:attrName>style.visibility</p:attrName>
                                        </p:attrNameLst>
                                      </p:cBhvr>
                                      <p:to>
                                        <p:strVal val="visible"/>
                                      </p:to>
                                    </p:set>
                                    <p:animEffect transition="in" filter="wipe(left)">
                                      <p:cBhvr>
                                        <p:cTn id="35" dur="2000"/>
                                        <p:tgtEl>
                                          <p:spTgt spid="10">
                                            <p:graphicEl>
                                              <a:dgm id="{6DBD35EA-730B-47B0-8B58-B2EC5D66C93B}"/>
                                            </p:graphicEl>
                                          </p:spTgt>
                                        </p:tgtEl>
                                      </p:cBhvr>
                                    </p:animEffect>
                                  </p:childTnLst>
                                </p:cTn>
                              </p:par>
                            </p:childTnLst>
                          </p:cTn>
                        </p:par>
                        <p:par>
                          <p:cTn id="36" fill="hold">
                            <p:stCondLst>
                              <p:cond delay="17000"/>
                            </p:stCondLst>
                            <p:childTnLst>
                              <p:par>
                                <p:cTn id="37" presetID="22" presetClass="entr" presetSubtype="8" fill="hold" grpId="0" nodeType="afterEffect">
                                  <p:stCondLst>
                                    <p:cond delay="0"/>
                                  </p:stCondLst>
                                  <p:childTnLst>
                                    <p:set>
                                      <p:cBhvr>
                                        <p:cTn id="38" dur="1" fill="hold">
                                          <p:stCondLst>
                                            <p:cond delay="0"/>
                                          </p:stCondLst>
                                        </p:cTn>
                                        <p:tgtEl>
                                          <p:spTgt spid="10">
                                            <p:graphicEl>
                                              <a:dgm id="{2B6D2CB9-BF30-4625-B61A-AF34F1D8B2AE}"/>
                                            </p:graphicEl>
                                          </p:spTgt>
                                        </p:tgtEl>
                                        <p:attrNameLst>
                                          <p:attrName>style.visibility</p:attrName>
                                        </p:attrNameLst>
                                      </p:cBhvr>
                                      <p:to>
                                        <p:strVal val="visible"/>
                                      </p:to>
                                    </p:set>
                                    <p:animEffect transition="in" filter="wipe(left)">
                                      <p:cBhvr>
                                        <p:cTn id="39" dur="2000"/>
                                        <p:tgtEl>
                                          <p:spTgt spid="10">
                                            <p:graphicEl>
                                              <a:dgm id="{2B6D2CB9-BF30-4625-B61A-AF34F1D8B2AE}"/>
                                            </p:graphicEl>
                                          </p:spTgt>
                                        </p:tgtEl>
                                      </p:cBhvr>
                                    </p:animEffect>
                                  </p:childTnLst>
                                </p:cTn>
                              </p:par>
                            </p:childTnLst>
                          </p:cTn>
                        </p:par>
                        <p:par>
                          <p:cTn id="40" fill="hold">
                            <p:stCondLst>
                              <p:cond delay="19000"/>
                            </p:stCondLst>
                            <p:childTnLst>
                              <p:par>
                                <p:cTn id="41" presetID="22" presetClass="entr" presetSubtype="8" fill="hold" grpId="0" nodeType="afterEffect">
                                  <p:stCondLst>
                                    <p:cond delay="0"/>
                                  </p:stCondLst>
                                  <p:childTnLst>
                                    <p:set>
                                      <p:cBhvr>
                                        <p:cTn id="42" dur="1" fill="hold">
                                          <p:stCondLst>
                                            <p:cond delay="0"/>
                                          </p:stCondLst>
                                        </p:cTn>
                                        <p:tgtEl>
                                          <p:spTgt spid="10">
                                            <p:graphicEl>
                                              <a:dgm id="{DD373C66-6FD6-48DC-AB51-493ECA9D878D}"/>
                                            </p:graphicEl>
                                          </p:spTgt>
                                        </p:tgtEl>
                                        <p:attrNameLst>
                                          <p:attrName>style.visibility</p:attrName>
                                        </p:attrNameLst>
                                      </p:cBhvr>
                                      <p:to>
                                        <p:strVal val="visible"/>
                                      </p:to>
                                    </p:set>
                                    <p:animEffect transition="in" filter="wipe(left)">
                                      <p:cBhvr>
                                        <p:cTn id="43" dur="2000"/>
                                        <p:tgtEl>
                                          <p:spTgt spid="10">
                                            <p:graphicEl>
                                              <a:dgm id="{DD373C66-6FD6-48DC-AB51-493ECA9D878D}"/>
                                            </p:graphicEl>
                                          </p:spTgt>
                                        </p:tgtEl>
                                      </p:cBhvr>
                                    </p:animEffect>
                                  </p:childTnLst>
                                </p:cTn>
                              </p:par>
                            </p:childTnLst>
                          </p:cTn>
                        </p:par>
                        <p:par>
                          <p:cTn id="44" fill="hold">
                            <p:stCondLst>
                              <p:cond delay="21000"/>
                            </p:stCondLst>
                            <p:childTnLst>
                              <p:par>
                                <p:cTn id="45" presetID="22" presetClass="entr" presetSubtype="8" fill="hold" grpId="0" nodeType="afterEffect">
                                  <p:stCondLst>
                                    <p:cond delay="0"/>
                                  </p:stCondLst>
                                  <p:childTnLst>
                                    <p:set>
                                      <p:cBhvr>
                                        <p:cTn id="46" dur="1" fill="hold">
                                          <p:stCondLst>
                                            <p:cond delay="0"/>
                                          </p:stCondLst>
                                        </p:cTn>
                                        <p:tgtEl>
                                          <p:spTgt spid="10">
                                            <p:graphicEl>
                                              <a:dgm id="{FCDF0531-17C1-44AD-A073-21529C9A18B2}"/>
                                            </p:graphicEl>
                                          </p:spTgt>
                                        </p:tgtEl>
                                        <p:attrNameLst>
                                          <p:attrName>style.visibility</p:attrName>
                                        </p:attrNameLst>
                                      </p:cBhvr>
                                      <p:to>
                                        <p:strVal val="visible"/>
                                      </p:to>
                                    </p:set>
                                    <p:animEffect transition="in" filter="wipe(left)">
                                      <p:cBhvr>
                                        <p:cTn id="47" dur="2000"/>
                                        <p:tgtEl>
                                          <p:spTgt spid="10">
                                            <p:graphicEl>
                                              <a:dgm id="{FCDF0531-17C1-44AD-A073-21529C9A18B2}"/>
                                            </p:graphicEl>
                                          </p:spTgt>
                                        </p:tgtEl>
                                      </p:cBhvr>
                                    </p:animEffect>
                                  </p:childTnLst>
                                </p:cTn>
                              </p:par>
                            </p:childTnLst>
                          </p:cTn>
                        </p:par>
                        <p:par>
                          <p:cTn id="48" fill="hold">
                            <p:stCondLst>
                              <p:cond delay="23000"/>
                            </p:stCondLst>
                            <p:childTnLst>
                              <p:par>
                                <p:cTn id="49" presetID="22" presetClass="entr" presetSubtype="8" fill="hold" grpId="0" nodeType="afterEffect">
                                  <p:stCondLst>
                                    <p:cond delay="0"/>
                                  </p:stCondLst>
                                  <p:childTnLst>
                                    <p:set>
                                      <p:cBhvr>
                                        <p:cTn id="50" dur="1" fill="hold">
                                          <p:stCondLst>
                                            <p:cond delay="0"/>
                                          </p:stCondLst>
                                        </p:cTn>
                                        <p:tgtEl>
                                          <p:spTgt spid="10">
                                            <p:graphicEl>
                                              <a:dgm id="{6C3367DA-B587-4375-9798-483F1D606195}"/>
                                            </p:graphicEl>
                                          </p:spTgt>
                                        </p:tgtEl>
                                        <p:attrNameLst>
                                          <p:attrName>style.visibility</p:attrName>
                                        </p:attrNameLst>
                                      </p:cBhvr>
                                      <p:to>
                                        <p:strVal val="visible"/>
                                      </p:to>
                                    </p:set>
                                    <p:animEffect transition="in" filter="wipe(left)">
                                      <p:cBhvr>
                                        <p:cTn id="51" dur="2000"/>
                                        <p:tgtEl>
                                          <p:spTgt spid="10">
                                            <p:graphicEl>
                                              <a:dgm id="{6C3367DA-B587-4375-9798-483F1D6061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0"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3448" y="0"/>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0" y="155308"/>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dirty="0">
                <a:solidFill>
                  <a:schemeClr val="bg1"/>
                </a:solidFill>
                <a:latin typeface="Calibri" panose="020F0502020204030204" pitchFamily="34" charset="0"/>
                <a:cs typeface="B Titr" panose="00000700000000000000" pitchFamily="2" charset="-78"/>
              </a:rPr>
              <a:t>راهبردها و سیاستهای توسعه</a:t>
            </a:r>
            <a:endParaRPr lang="en-US" altLang="fa-IR" sz="2940" b="1" dirty="0">
              <a:solidFill>
                <a:schemeClr val="bg1"/>
              </a:solidFill>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3599622875"/>
              </p:ext>
            </p:extLst>
          </p:nvPr>
        </p:nvGraphicFramePr>
        <p:xfrm>
          <a:off x="-70910" y="1134409"/>
          <a:ext cx="9214910" cy="572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4203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11" dur="2000"/>
                                        <p:tgtEl>
                                          <p:spTgt spid="2">
                                            <p:graphicEl>
                                              <a:dgm id="{A666C776-31C4-4F3B-A0D5-9C3D169C1A58}"/>
                                            </p:graphic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5" dur="2000"/>
                                        <p:tgtEl>
                                          <p:spTgt spid="2">
                                            <p:graphicEl>
                                              <a:dgm id="{B47B87C6-6501-43E3-8BCB-D0752D4FA99D}"/>
                                            </p:graphic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9" dur="2000"/>
                                        <p:tgtEl>
                                          <p:spTgt spid="2">
                                            <p:graphicEl>
                                              <a:dgm id="{096BFBE8-981A-4FDC-B0AF-E5D88C0157BF}"/>
                                            </p:graphicEl>
                                          </p:spTgt>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23" dur="2000"/>
                                        <p:tgtEl>
                                          <p:spTgt spid="2">
                                            <p:graphicEl>
                                              <a:dgm id="{02189D2C-FB2A-4388-BC86-E982BE8BA4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01919"/>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0" y="249437"/>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dirty="0">
                <a:solidFill>
                  <a:schemeClr val="bg1"/>
                </a:solidFill>
                <a:latin typeface="Calibri" panose="020F0502020204030204" pitchFamily="34" charset="0"/>
                <a:cs typeface="B Titr" panose="00000700000000000000" pitchFamily="2" charset="-78"/>
              </a:rPr>
              <a:t>راهبردها و سیاستهای توسعه</a:t>
            </a:r>
            <a:endParaRPr lang="en-US" altLang="fa-IR" sz="2940" b="1" dirty="0">
              <a:solidFill>
                <a:schemeClr val="bg1"/>
              </a:solidFill>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2615865254"/>
              </p:ext>
            </p:extLst>
          </p:nvPr>
        </p:nvGraphicFramePr>
        <p:xfrm>
          <a:off x="-263943" y="1085141"/>
          <a:ext cx="9572982" cy="542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7169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11" dur="2000"/>
                                        <p:tgtEl>
                                          <p:spTgt spid="2">
                                            <p:graphicEl>
                                              <a:dgm id="{A666C776-31C4-4F3B-A0D5-9C3D169C1A58}"/>
                                            </p:graphic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5" dur="2000"/>
                                        <p:tgtEl>
                                          <p:spTgt spid="2">
                                            <p:graphicEl>
                                              <a:dgm id="{B47B87C6-6501-43E3-8BCB-D0752D4FA99D}"/>
                                            </p:graphic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9" dur="2000"/>
                                        <p:tgtEl>
                                          <p:spTgt spid="2">
                                            <p:graphicEl>
                                              <a:dgm id="{096BFBE8-981A-4FDC-B0AF-E5D88C0157BF}"/>
                                            </p:graphicEl>
                                          </p:spTgt>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23" dur="2000"/>
                                        <p:tgtEl>
                                          <p:spTgt spid="2">
                                            <p:graphicEl>
                                              <a:dgm id="{02189D2C-FB2A-4388-BC86-E982BE8BA4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ChangeArrowheads="1"/>
          </p:cNvSpPr>
          <p:nvPr/>
        </p:nvSpPr>
        <p:spPr bwMode="auto">
          <a:xfrm>
            <a:off x="5249008" y="1994389"/>
            <a:ext cx="3637085" cy="191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fa-IR" sz="2954" dirty="0">
                <a:solidFill>
                  <a:srgbClr val="FF0000"/>
                </a:solidFill>
                <a:latin typeface="Arial" panose="020B0604020202020204" pitchFamily="34" charset="0"/>
                <a:cs typeface="B Titr" panose="00000700000000000000" pitchFamily="2" charset="-78"/>
              </a:rPr>
              <a:t>روش شناسی و فرایند انجام پروژه توسعه پایدار منظومه های روستایی خرمدره</a:t>
            </a:r>
            <a:endParaRPr lang="en-US" sz="2954" dirty="0">
              <a:solidFill>
                <a:srgbClr val="FF0000"/>
              </a:solidFill>
              <a:latin typeface="Arial" panose="020B0604020202020204" pitchFamily="34" charset="0"/>
              <a:cs typeface="B Titr" panose="00000700000000000000" pitchFamily="2" charset="-78"/>
            </a:endParaRPr>
          </a:p>
        </p:txBody>
      </p:sp>
      <p:pic>
        <p:nvPicPr>
          <p:cNvPr id="7171"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769"/>
            <a:ext cx="5169877"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4289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01919"/>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220581" y="249437"/>
            <a:ext cx="4308637"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dirty="0">
                <a:solidFill>
                  <a:schemeClr val="bg1"/>
                </a:solidFill>
                <a:latin typeface="Calibri" panose="020F0502020204030204" pitchFamily="34" charset="0"/>
                <a:cs typeface="B Titr" panose="00000700000000000000" pitchFamily="2" charset="-78"/>
              </a:rPr>
              <a:t>راهبردها و سیاستهای توسعه</a:t>
            </a:r>
            <a:endParaRPr lang="en-US" altLang="fa-IR" sz="2940" b="1" dirty="0">
              <a:solidFill>
                <a:schemeClr val="bg1"/>
              </a:solidFill>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551783548"/>
              </p:ext>
            </p:extLst>
          </p:nvPr>
        </p:nvGraphicFramePr>
        <p:xfrm>
          <a:off x="-263943" y="1085141"/>
          <a:ext cx="9572982" cy="542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401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11" dur="2000"/>
                                        <p:tgtEl>
                                          <p:spTgt spid="2">
                                            <p:graphicEl>
                                              <a:dgm id="{A666C776-31C4-4F3B-A0D5-9C3D169C1A58}"/>
                                            </p:graphic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5" dur="2000"/>
                                        <p:tgtEl>
                                          <p:spTgt spid="2">
                                            <p:graphicEl>
                                              <a:dgm id="{B47B87C6-6501-43E3-8BCB-D0752D4FA99D}"/>
                                            </p:graphic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9" dur="2000"/>
                                        <p:tgtEl>
                                          <p:spTgt spid="2">
                                            <p:graphicEl>
                                              <a:dgm id="{096BFBE8-981A-4FDC-B0AF-E5D88C0157BF}"/>
                                            </p:graphicEl>
                                          </p:spTgt>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23" dur="2000"/>
                                        <p:tgtEl>
                                          <p:spTgt spid="2">
                                            <p:graphicEl>
                                              <a:dgm id="{02189D2C-FB2A-4388-BC86-E982BE8BA4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01919"/>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106283" y="249437"/>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dirty="0">
                <a:solidFill>
                  <a:schemeClr val="bg1"/>
                </a:solidFill>
                <a:latin typeface="Calibri" panose="020F0502020204030204" pitchFamily="34" charset="0"/>
                <a:cs typeface="B Titr" panose="00000700000000000000" pitchFamily="2" charset="-78"/>
              </a:rPr>
              <a:t>راهبردها و سیاستهای توسعه</a:t>
            </a:r>
            <a:endParaRPr lang="en-US" altLang="fa-IR" sz="2940" b="1" dirty="0">
              <a:solidFill>
                <a:schemeClr val="bg1"/>
              </a:solidFill>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751181200"/>
              </p:ext>
            </p:extLst>
          </p:nvPr>
        </p:nvGraphicFramePr>
        <p:xfrm>
          <a:off x="-263943" y="1085141"/>
          <a:ext cx="9572982" cy="542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117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11" dur="2000"/>
                                        <p:tgtEl>
                                          <p:spTgt spid="2">
                                            <p:graphicEl>
                                              <a:dgm id="{A666C776-31C4-4F3B-A0D5-9C3D169C1A58}"/>
                                            </p:graphic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5" dur="2000"/>
                                        <p:tgtEl>
                                          <p:spTgt spid="2">
                                            <p:graphicEl>
                                              <a:dgm id="{B47B87C6-6501-43E3-8BCB-D0752D4FA99D}"/>
                                            </p:graphic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9" dur="2000"/>
                                        <p:tgtEl>
                                          <p:spTgt spid="2">
                                            <p:graphicEl>
                                              <a:dgm id="{096BFBE8-981A-4FDC-B0AF-E5D88C0157BF}"/>
                                            </p:graphicEl>
                                          </p:spTgt>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23" dur="2000"/>
                                        <p:tgtEl>
                                          <p:spTgt spid="2">
                                            <p:graphicEl>
                                              <a:dgm id="{02189D2C-FB2A-4388-BC86-E982BE8BA4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01919"/>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106283" y="249437"/>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b="1" dirty="0">
                <a:solidFill>
                  <a:schemeClr val="bg1"/>
                </a:solidFill>
                <a:latin typeface="Calibri" panose="020F0502020204030204" pitchFamily="34" charset="0"/>
                <a:cs typeface="B Titr" panose="00000700000000000000" pitchFamily="2" charset="-78"/>
              </a:rPr>
              <a:t>راهبردها و سیاستهای توسعه</a:t>
            </a:r>
            <a:endParaRPr lang="en-US" altLang="fa-IR" sz="2940" b="1" dirty="0">
              <a:solidFill>
                <a:schemeClr val="bg1"/>
              </a:solidFill>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131025978"/>
              </p:ext>
            </p:extLst>
          </p:nvPr>
        </p:nvGraphicFramePr>
        <p:xfrm>
          <a:off x="-263943" y="1085141"/>
          <a:ext cx="9572982" cy="5427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30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2">
                                            <p:graphicEl>
                                              <a:dgm id="{A666C776-31C4-4F3B-A0D5-9C3D169C1A58}"/>
                                            </p:graphicEl>
                                          </p:spTgt>
                                        </p:tgtEl>
                                        <p:attrNameLst>
                                          <p:attrName>style.visibility</p:attrName>
                                        </p:attrNameLst>
                                      </p:cBhvr>
                                      <p:to>
                                        <p:strVal val="visible"/>
                                      </p:to>
                                    </p:set>
                                    <p:animEffect transition="in" filter="wipe(up)">
                                      <p:cBhvr>
                                        <p:cTn id="11" dur="2000"/>
                                        <p:tgtEl>
                                          <p:spTgt spid="2">
                                            <p:graphicEl>
                                              <a:dgm id="{A666C776-31C4-4F3B-A0D5-9C3D169C1A58}"/>
                                            </p:graphicEl>
                                          </p:spTgt>
                                        </p:tgtEl>
                                      </p:cBhvr>
                                    </p:animEffect>
                                  </p:childTnLst>
                                </p:cTn>
                              </p:par>
                            </p:childTnLst>
                          </p:cTn>
                        </p:par>
                        <p:par>
                          <p:cTn id="12" fill="hold">
                            <p:stCondLst>
                              <p:cond delay="50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B47B87C6-6501-43E3-8BCB-D0752D4FA99D}"/>
                                            </p:graphicEl>
                                          </p:spTgt>
                                        </p:tgtEl>
                                        <p:attrNameLst>
                                          <p:attrName>style.visibility</p:attrName>
                                        </p:attrNameLst>
                                      </p:cBhvr>
                                      <p:to>
                                        <p:strVal val="visible"/>
                                      </p:to>
                                    </p:set>
                                    <p:animEffect transition="in" filter="wipe(up)">
                                      <p:cBhvr>
                                        <p:cTn id="15" dur="2000"/>
                                        <p:tgtEl>
                                          <p:spTgt spid="2">
                                            <p:graphicEl>
                                              <a:dgm id="{B47B87C6-6501-43E3-8BCB-D0752D4FA99D}"/>
                                            </p:graphicEl>
                                          </p:spTgt>
                                        </p:tgtEl>
                                      </p:cBhvr>
                                    </p:animEffect>
                                  </p:childTnLst>
                                </p:cTn>
                              </p:par>
                            </p:childTnLst>
                          </p:cTn>
                        </p:par>
                        <p:par>
                          <p:cTn id="16" fill="hold">
                            <p:stCondLst>
                              <p:cond delay="700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96BFBE8-981A-4FDC-B0AF-E5D88C0157BF}"/>
                                            </p:graphicEl>
                                          </p:spTgt>
                                        </p:tgtEl>
                                        <p:attrNameLst>
                                          <p:attrName>style.visibility</p:attrName>
                                        </p:attrNameLst>
                                      </p:cBhvr>
                                      <p:to>
                                        <p:strVal val="visible"/>
                                      </p:to>
                                    </p:set>
                                    <p:animEffect transition="in" filter="wipe(up)">
                                      <p:cBhvr>
                                        <p:cTn id="19" dur="2000"/>
                                        <p:tgtEl>
                                          <p:spTgt spid="2">
                                            <p:graphicEl>
                                              <a:dgm id="{096BFBE8-981A-4FDC-B0AF-E5D88C0157BF}"/>
                                            </p:graphicEl>
                                          </p:spTgt>
                                        </p:tgtEl>
                                      </p:cBhvr>
                                    </p:animEffect>
                                  </p:childTnLst>
                                </p:cTn>
                              </p:par>
                            </p:childTnLst>
                          </p:cTn>
                        </p:par>
                        <p:par>
                          <p:cTn id="20" fill="hold">
                            <p:stCondLst>
                              <p:cond delay="9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02189D2C-FB2A-4388-BC86-E982BE8BA4DE}"/>
                                            </p:graphicEl>
                                          </p:spTgt>
                                        </p:tgtEl>
                                        <p:attrNameLst>
                                          <p:attrName>style.visibility</p:attrName>
                                        </p:attrNameLst>
                                      </p:cBhvr>
                                      <p:to>
                                        <p:strVal val="visible"/>
                                      </p:to>
                                    </p:set>
                                    <p:animEffect transition="in" filter="wipe(up)">
                                      <p:cBhvr>
                                        <p:cTn id="23" dur="2000"/>
                                        <p:tgtEl>
                                          <p:spTgt spid="2">
                                            <p:graphicEl>
                                              <a:dgm id="{02189D2C-FB2A-4388-BC86-E982BE8BA4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101919"/>
            <a:ext cx="4749800" cy="9084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defRPr/>
            </a:pPr>
            <a:endParaRPr lang="en-US" altLang="fa-IR" sz="1890"/>
          </a:p>
        </p:txBody>
      </p:sp>
      <p:sp>
        <p:nvSpPr>
          <p:cNvPr id="7" name="Rectangle 4"/>
          <p:cNvSpPr txBox="1">
            <a:spLocks noChangeArrowheads="1"/>
          </p:cNvSpPr>
          <p:nvPr/>
        </p:nvSpPr>
        <p:spPr bwMode="auto">
          <a:xfrm>
            <a:off x="445535" y="249437"/>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94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محورهای پیشران توسعه</a:t>
            </a:r>
            <a:endParaRPr lang="en-US" altLang="fa-IR" sz="294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graphicFrame>
        <p:nvGraphicFramePr>
          <p:cNvPr id="2" name="Diagram 1"/>
          <p:cNvGraphicFramePr/>
          <p:nvPr>
            <p:extLst>
              <p:ext uri="{D42A27DB-BD31-4B8C-83A1-F6EECF244321}">
                <p14:modId xmlns:p14="http://schemas.microsoft.com/office/powerpoint/2010/main" val="57177699"/>
              </p:ext>
            </p:extLst>
          </p:nvPr>
        </p:nvGraphicFramePr>
        <p:xfrm>
          <a:off x="1" y="1237129"/>
          <a:ext cx="9144000" cy="5359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14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767FA69B-E3EB-48EA-90B5-7FFB821F8C76}"/>
                                            </p:graphicEl>
                                          </p:spTgt>
                                        </p:tgtEl>
                                        <p:attrNameLst>
                                          <p:attrName>style.visibility</p:attrName>
                                        </p:attrNameLst>
                                      </p:cBhvr>
                                      <p:to>
                                        <p:strVal val="visible"/>
                                      </p:to>
                                    </p:set>
                                    <p:animEffect transition="in" filter="wipe(up)">
                                      <p:cBhvr>
                                        <p:cTn id="12" dur="4000"/>
                                        <p:tgtEl>
                                          <p:spTgt spid="2">
                                            <p:graphicEl>
                                              <a:dgm id="{767FA69B-E3EB-48EA-90B5-7FFB821F8C76}"/>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graphicEl>
                                              <a:dgm id="{DA503596-D7CA-4339-8DFD-E237349CA02F}"/>
                                            </p:graphicEl>
                                          </p:spTgt>
                                        </p:tgtEl>
                                        <p:attrNameLst>
                                          <p:attrName>style.visibility</p:attrName>
                                        </p:attrNameLst>
                                      </p:cBhvr>
                                      <p:to>
                                        <p:strVal val="visible"/>
                                      </p:to>
                                    </p:set>
                                    <p:animEffect transition="in" filter="wipe(up)">
                                      <p:cBhvr>
                                        <p:cTn id="15" dur="4000"/>
                                        <p:tgtEl>
                                          <p:spTgt spid="2">
                                            <p:graphicEl>
                                              <a:dgm id="{DA503596-D7CA-4339-8DFD-E237349CA02F}"/>
                                            </p:graphic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
                                            <p:graphicEl>
                                              <a:dgm id="{64005AC3-AD4D-4F44-8DEE-D223DA40D7B2}"/>
                                            </p:graphicEl>
                                          </p:spTgt>
                                        </p:tgtEl>
                                        <p:attrNameLst>
                                          <p:attrName>style.visibility</p:attrName>
                                        </p:attrNameLst>
                                      </p:cBhvr>
                                      <p:to>
                                        <p:strVal val="visible"/>
                                      </p:to>
                                    </p:set>
                                    <p:animEffect transition="in" filter="wipe(up)">
                                      <p:cBhvr>
                                        <p:cTn id="18" dur="4000"/>
                                        <p:tgtEl>
                                          <p:spTgt spid="2">
                                            <p:graphicEl>
                                              <a:dgm id="{64005AC3-AD4D-4F44-8DEE-D223DA40D7B2}"/>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
                                            <p:graphicEl>
                                              <a:dgm id="{12D5710E-06D8-4DF9-B9D2-F941B303427E}"/>
                                            </p:graphicEl>
                                          </p:spTgt>
                                        </p:tgtEl>
                                        <p:attrNameLst>
                                          <p:attrName>style.visibility</p:attrName>
                                        </p:attrNameLst>
                                      </p:cBhvr>
                                      <p:to>
                                        <p:strVal val="visible"/>
                                      </p:to>
                                    </p:set>
                                    <p:animEffect transition="in" filter="wipe(up)">
                                      <p:cBhvr>
                                        <p:cTn id="23" dur="4000"/>
                                        <p:tgtEl>
                                          <p:spTgt spid="2">
                                            <p:graphicEl>
                                              <a:dgm id="{12D5710E-06D8-4DF9-B9D2-F941B303427E}"/>
                                            </p:graphic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
                                            <p:graphicEl>
                                              <a:dgm id="{5EED22F5-DA66-402A-8D3E-C955B5612AB6}"/>
                                            </p:graphicEl>
                                          </p:spTgt>
                                        </p:tgtEl>
                                        <p:attrNameLst>
                                          <p:attrName>style.visibility</p:attrName>
                                        </p:attrNameLst>
                                      </p:cBhvr>
                                      <p:to>
                                        <p:strVal val="visible"/>
                                      </p:to>
                                    </p:set>
                                    <p:animEffect transition="in" filter="wipe(up)">
                                      <p:cBhvr>
                                        <p:cTn id="26" dur="4000"/>
                                        <p:tgtEl>
                                          <p:spTgt spid="2">
                                            <p:graphicEl>
                                              <a:dgm id="{5EED22F5-DA66-402A-8D3E-C955B5612AB6}"/>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
                                            <p:graphicEl>
                                              <a:dgm id="{79487481-FF7A-4667-BC2B-D6266A1C2B9B}"/>
                                            </p:graphicEl>
                                          </p:spTgt>
                                        </p:tgtEl>
                                        <p:attrNameLst>
                                          <p:attrName>style.visibility</p:attrName>
                                        </p:attrNameLst>
                                      </p:cBhvr>
                                      <p:to>
                                        <p:strVal val="visible"/>
                                      </p:to>
                                    </p:set>
                                    <p:animEffect transition="in" filter="wipe(up)">
                                      <p:cBhvr>
                                        <p:cTn id="29" dur="4000"/>
                                        <p:tgtEl>
                                          <p:spTgt spid="2">
                                            <p:graphicEl>
                                              <a:dgm id="{79487481-FF7A-4667-BC2B-D6266A1C2B9B}"/>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graphicEl>
                                              <a:dgm id="{D5B0CD51-64BB-4BAE-B1CB-DA25F821769D}"/>
                                            </p:graphicEl>
                                          </p:spTgt>
                                        </p:tgtEl>
                                        <p:attrNameLst>
                                          <p:attrName>style.visibility</p:attrName>
                                        </p:attrNameLst>
                                      </p:cBhvr>
                                      <p:to>
                                        <p:strVal val="visible"/>
                                      </p:to>
                                    </p:set>
                                    <p:animEffect transition="in" filter="wipe(up)">
                                      <p:cBhvr>
                                        <p:cTn id="34" dur="4000"/>
                                        <p:tgtEl>
                                          <p:spTgt spid="2">
                                            <p:graphicEl>
                                              <a:dgm id="{D5B0CD51-64BB-4BAE-B1CB-DA25F821769D}"/>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
                                            <p:graphicEl>
                                              <a:dgm id="{55F2E80D-8217-449A-84B2-8FF328A52B70}"/>
                                            </p:graphicEl>
                                          </p:spTgt>
                                        </p:tgtEl>
                                        <p:attrNameLst>
                                          <p:attrName>style.visibility</p:attrName>
                                        </p:attrNameLst>
                                      </p:cBhvr>
                                      <p:to>
                                        <p:strVal val="visible"/>
                                      </p:to>
                                    </p:set>
                                    <p:animEffect transition="in" filter="wipe(up)">
                                      <p:cBhvr>
                                        <p:cTn id="37" dur="4000"/>
                                        <p:tgtEl>
                                          <p:spTgt spid="2">
                                            <p:graphicEl>
                                              <a:dgm id="{55F2E80D-8217-449A-84B2-8FF328A52B70}"/>
                                            </p:graphic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
                                            <p:graphicEl>
                                              <a:dgm id="{29660738-C1D5-49E2-BB23-17672CE8959B}"/>
                                            </p:graphicEl>
                                          </p:spTgt>
                                        </p:tgtEl>
                                        <p:attrNameLst>
                                          <p:attrName>style.visibility</p:attrName>
                                        </p:attrNameLst>
                                      </p:cBhvr>
                                      <p:to>
                                        <p:strVal val="visible"/>
                                      </p:to>
                                    </p:set>
                                    <p:animEffect transition="in" filter="wipe(up)">
                                      <p:cBhvr>
                                        <p:cTn id="40" dur="4000"/>
                                        <p:tgtEl>
                                          <p:spTgt spid="2">
                                            <p:graphicEl>
                                              <a:dgm id="{29660738-C1D5-49E2-BB23-17672CE8959B}"/>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
                                            <p:graphicEl>
                                              <a:dgm id="{0A3893C4-1A75-4307-BD42-6CB582907442}"/>
                                            </p:graphicEl>
                                          </p:spTgt>
                                        </p:tgtEl>
                                        <p:attrNameLst>
                                          <p:attrName>style.visibility</p:attrName>
                                        </p:attrNameLst>
                                      </p:cBhvr>
                                      <p:to>
                                        <p:strVal val="visible"/>
                                      </p:to>
                                    </p:set>
                                    <p:animEffect transition="in" filter="wipe(up)">
                                      <p:cBhvr>
                                        <p:cTn id="45" dur="4000"/>
                                        <p:tgtEl>
                                          <p:spTgt spid="2">
                                            <p:graphicEl>
                                              <a:dgm id="{0A3893C4-1A75-4307-BD42-6CB582907442}"/>
                                            </p:graphicEl>
                                          </p:spTgt>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
                                            <p:graphicEl>
                                              <a:dgm id="{59AEAB97-A416-4EAB-9125-77A955A86ABF}"/>
                                            </p:graphicEl>
                                          </p:spTgt>
                                        </p:tgtEl>
                                        <p:attrNameLst>
                                          <p:attrName>style.visibility</p:attrName>
                                        </p:attrNameLst>
                                      </p:cBhvr>
                                      <p:to>
                                        <p:strVal val="visible"/>
                                      </p:to>
                                    </p:set>
                                    <p:animEffect transition="in" filter="wipe(up)">
                                      <p:cBhvr>
                                        <p:cTn id="48" dur="4000"/>
                                        <p:tgtEl>
                                          <p:spTgt spid="2">
                                            <p:graphicEl>
                                              <a:dgm id="{59AEAB97-A416-4EAB-9125-77A955A86ABF}"/>
                                            </p:graphic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graphicEl>
                                              <a:dgm id="{9F616E07-5CF4-4C85-97C4-C103FE3591C6}"/>
                                            </p:graphicEl>
                                          </p:spTgt>
                                        </p:tgtEl>
                                        <p:attrNameLst>
                                          <p:attrName>style.visibility</p:attrName>
                                        </p:attrNameLst>
                                      </p:cBhvr>
                                      <p:to>
                                        <p:strVal val="visible"/>
                                      </p:to>
                                    </p:set>
                                    <p:animEffect transition="in" filter="wipe(up)">
                                      <p:cBhvr>
                                        <p:cTn id="51" dur="4000"/>
                                        <p:tgtEl>
                                          <p:spTgt spid="2">
                                            <p:graphicEl>
                                              <a:dgm id="{9F616E07-5CF4-4C85-97C4-C103FE3591C6}"/>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
                                            <p:graphicEl>
                                              <a:dgm id="{5F467BB0-B953-4556-9231-105F5A73075E}"/>
                                            </p:graphicEl>
                                          </p:spTgt>
                                        </p:tgtEl>
                                        <p:attrNameLst>
                                          <p:attrName>style.visibility</p:attrName>
                                        </p:attrNameLst>
                                      </p:cBhvr>
                                      <p:to>
                                        <p:strVal val="visible"/>
                                      </p:to>
                                    </p:set>
                                    <p:animEffect transition="in" filter="wipe(up)">
                                      <p:cBhvr>
                                        <p:cTn id="56" dur="4000"/>
                                        <p:tgtEl>
                                          <p:spTgt spid="2">
                                            <p:graphicEl>
                                              <a:dgm id="{5F467BB0-B953-4556-9231-105F5A73075E}"/>
                                            </p:graphicEl>
                                          </p:spTgt>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2">
                                            <p:graphicEl>
                                              <a:dgm id="{0F4E5A68-CEA9-4A7F-8783-D6EF07E78FBE}"/>
                                            </p:graphicEl>
                                          </p:spTgt>
                                        </p:tgtEl>
                                        <p:attrNameLst>
                                          <p:attrName>style.visibility</p:attrName>
                                        </p:attrNameLst>
                                      </p:cBhvr>
                                      <p:to>
                                        <p:strVal val="visible"/>
                                      </p:to>
                                    </p:set>
                                    <p:animEffect transition="in" filter="wipe(up)">
                                      <p:cBhvr>
                                        <p:cTn id="59" dur="4000"/>
                                        <p:tgtEl>
                                          <p:spTgt spid="2">
                                            <p:graphicEl>
                                              <a:dgm id="{0F4E5A68-CEA9-4A7F-8783-D6EF07E78FBE}"/>
                                            </p:graphicEl>
                                          </p:spTgt>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2">
                                            <p:graphicEl>
                                              <a:dgm id="{A2F8C66A-5120-4EB9-981C-A4B86EEDA4BD}"/>
                                            </p:graphicEl>
                                          </p:spTgt>
                                        </p:tgtEl>
                                        <p:attrNameLst>
                                          <p:attrName>style.visibility</p:attrName>
                                        </p:attrNameLst>
                                      </p:cBhvr>
                                      <p:to>
                                        <p:strVal val="visible"/>
                                      </p:to>
                                    </p:set>
                                    <p:animEffect transition="in" filter="wipe(up)">
                                      <p:cBhvr>
                                        <p:cTn id="62" dur="4000"/>
                                        <p:tgtEl>
                                          <p:spTgt spid="2">
                                            <p:graphicEl>
                                              <a:dgm id="{A2F8C66A-5120-4EB9-981C-A4B86EEDA4BD}"/>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
                                            <p:graphicEl>
                                              <a:dgm id="{90AC98D6-6E28-4DB9-B109-78E48372E1D7}"/>
                                            </p:graphicEl>
                                          </p:spTgt>
                                        </p:tgtEl>
                                        <p:attrNameLst>
                                          <p:attrName>style.visibility</p:attrName>
                                        </p:attrNameLst>
                                      </p:cBhvr>
                                      <p:to>
                                        <p:strVal val="visible"/>
                                      </p:to>
                                    </p:set>
                                    <p:animEffect transition="in" filter="wipe(up)">
                                      <p:cBhvr>
                                        <p:cTn id="67" dur="4000"/>
                                        <p:tgtEl>
                                          <p:spTgt spid="2">
                                            <p:graphicEl>
                                              <a:dgm id="{90AC98D6-6E28-4DB9-B109-78E48372E1D7}"/>
                                            </p:graphicEl>
                                          </p:spTgt>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
                                            <p:graphicEl>
                                              <a:dgm id="{8FBCDDD3-CBC7-4EAB-A7C5-C59F3A4BB066}"/>
                                            </p:graphicEl>
                                          </p:spTgt>
                                        </p:tgtEl>
                                        <p:attrNameLst>
                                          <p:attrName>style.visibility</p:attrName>
                                        </p:attrNameLst>
                                      </p:cBhvr>
                                      <p:to>
                                        <p:strVal val="visible"/>
                                      </p:to>
                                    </p:set>
                                    <p:animEffect transition="in" filter="wipe(up)">
                                      <p:cBhvr>
                                        <p:cTn id="70" dur="4000"/>
                                        <p:tgtEl>
                                          <p:spTgt spid="2">
                                            <p:graphicEl>
                                              <a:dgm id="{8FBCDDD3-CBC7-4EAB-A7C5-C59F3A4BB066}"/>
                                            </p:graphicEl>
                                          </p:spTgt>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
                                            <p:graphicEl>
                                              <a:dgm id="{7ACB67E8-D506-445C-B9EE-2165552445EE}"/>
                                            </p:graphicEl>
                                          </p:spTgt>
                                        </p:tgtEl>
                                        <p:attrNameLst>
                                          <p:attrName>style.visibility</p:attrName>
                                        </p:attrNameLst>
                                      </p:cBhvr>
                                      <p:to>
                                        <p:strVal val="visible"/>
                                      </p:to>
                                    </p:set>
                                    <p:animEffect transition="in" filter="wipe(up)">
                                      <p:cBhvr>
                                        <p:cTn id="73" dur="4000"/>
                                        <p:tgtEl>
                                          <p:spTgt spid="2">
                                            <p:graphicEl>
                                              <a:dgm id="{7ACB67E8-D506-445C-B9EE-2165552445E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graphicEl>
                                              <a:dgm id="{44679D59-0B3B-4D72-ABB8-DC795E727519}"/>
                                            </p:graphicEl>
                                          </p:spTgt>
                                        </p:tgtEl>
                                        <p:attrNameLst>
                                          <p:attrName>style.visibility</p:attrName>
                                        </p:attrNameLst>
                                      </p:cBhvr>
                                      <p:to>
                                        <p:strVal val="visible"/>
                                      </p:to>
                                    </p:set>
                                    <p:animEffect transition="in" filter="wipe(up)">
                                      <p:cBhvr>
                                        <p:cTn id="78" dur="4000"/>
                                        <p:tgtEl>
                                          <p:spTgt spid="2">
                                            <p:graphicEl>
                                              <a:dgm id="{44679D59-0B3B-4D72-ABB8-DC795E727519}"/>
                                            </p:graphicEl>
                                          </p:spTgt>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2">
                                            <p:graphicEl>
                                              <a:dgm id="{60422E57-71D3-4676-8A8E-1613648E2832}"/>
                                            </p:graphicEl>
                                          </p:spTgt>
                                        </p:tgtEl>
                                        <p:attrNameLst>
                                          <p:attrName>style.visibility</p:attrName>
                                        </p:attrNameLst>
                                      </p:cBhvr>
                                      <p:to>
                                        <p:strVal val="visible"/>
                                      </p:to>
                                    </p:set>
                                    <p:animEffect transition="in" filter="wipe(up)">
                                      <p:cBhvr>
                                        <p:cTn id="81" dur="4000"/>
                                        <p:tgtEl>
                                          <p:spTgt spid="2">
                                            <p:graphicEl>
                                              <a:dgm id="{60422E57-71D3-4676-8A8E-1613648E28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lvl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01919"/>
            <a:ext cx="4749800" cy="90844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tLang="fa-IR" sz="1890"/>
          </a:p>
        </p:txBody>
      </p:sp>
      <p:sp>
        <p:nvSpPr>
          <p:cNvPr id="7" name="Rectangle 4"/>
          <p:cNvSpPr txBox="1">
            <a:spLocks noChangeArrowheads="1"/>
          </p:cNvSpPr>
          <p:nvPr/>
        </p:nvSpPr>
        <p:spPr bwMode="auto">
          <a:xfrm>
            <a:off x="0" y="248604"/>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100" b="1" dirty="0">
                <a:solidFill>
                  <a:schemeClr val="bg1"/>
                </a:solidFill>
                <a:latin typeface="Calibri" panose="020F0502020204030204" pitchFamily="34" charset="0"/>
                <a:cs typeface="B Titr" panose="00000700000000000000" pitchFamily="2" charset="-78"/>
              </a:rPr>
              <a:t>فهرست طرح های سرمایه گذاری برای تولید و اشتغالزائی</a:t>
            </a:r>
            <a:endParaRPr lang="en-US" altLang="fa-IR" sz="2100" b="1" dirty="0">
              <a:solidFill>
                <a:schemeClr val="bg1"/>
              </a:solidFill>
              <a:latin typeface="Calibri" panose="020F0502020204030204" pitchFamily="34" charset="0"/>
              <a:cs typeface="B Titr" panose="00000700000000000000" pitchFamily="2" charset="-78"/>
            </a:endParaRPr>
          </a:p>
        </p:txBody>
      </p:sp>
      <p:graphicFrame>
        <p:nvGraphicFramePr>
          <p:cNvPr id="3" name="Table 2"/>
          <p:cNvGraphicFramePr>
            <a:graphicFrameLocks noGrp="1"/>
          </p:cNvGraphicFramePr>
          <p:nvPr>
            <p:extLst>
              <p:ext uri="{D42A27DB-BD31-4B8C-83A1-F6EECF244321}">
                <p14:modId xmlns:p14="http://schemas.microsoft.com/office/powerpoint/2010/main" val="547327524"/>
              </p:ext>
            </p:extLst>
          </p:nvPr>
        </p:nvGraphicFramePr>
        <p:xfrm>
          <a:off x="188260" y="1156459"/>
          <a:ext cx="8861610" cy="5282658"/>
        </p:xfrm>
        <a:graphic>
          <a:graphicData uri="http://schemas.openxmlformats.org/drawingml/2006/table">
            <a:tbl>
              <a:tblPr rtl="1" firstRow="1" firstCol="1" bandRow="1">
                <a:tableStyleId>{5DA37D80-6434-44D0-A028-1B22A696006F}</a:tableStyleId>
              </a:tblPr>
              <a:tblGrid>
                <a:gridCol w="358011"/>
                <a:gridCol w="1726242"/>
                <a:gridCol w="680573"/>
                <a:gridCol w="510428"/>
                <a:gridCol w="508656"/>
                <a:gridCol w="850713"/>
                <a:gridCol w="614997"/>
                <a:gridCol w="526379"/>
                <a:gridCol w="604361"/>
                <a:gridCol w="1651804"/>
                <a:gridCol w="829446"/>
              </a:tblGrid>
              <a:tr h="388856">
                <a:tc>
                  <a:txBody>
                    <a:bodyPr/>
                    <a:lstStyle/>
                    <a:p>
                      <a:pPr algn="ctr" rtl="1">
                        <a:lnSpc>
                          <a:spcPct val="90000"/>
                        </a:lnSpc>
                        <a:spcAft>
                          <a:spcPts val="0"/>
                        </a:spcAft>
                      </a:pPr>
                      <a:r>
                        <a:rPr lang="fa-IR" sz="1000" dirty="0">
                          <a:effectLst/>
                          <a:latin typeface="2  Nazanin"/>
                          <a:cs typeface="B Nazanin" panose="00000400000000000000" pitchFamily="2" charset="-78"/>
                        </a:rPr>
                        <a:t>ردیف</a:t>
                      </a:r>
                      <a:endParaRPr lang="en-US" sz="1000" dirty="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dirty="0">
                          <a:effectLst/>
                          <a:latin typeface="2  Nazanin"/>
                          <a:cs typeface="B Nazanin" panose="00000400000000000000" pitchFamily="2" charset="-78"/>
                        </a:rPr>
                        <a:t>عنوان طرح</a:t>
                      </a:r>
                      <a:endParaRPr lang="en-US" sz="1000" dirty="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اعتبار مورد نیاز</a:t>
                      </a:r>
                      <a:endParaRPr lang="en-US" sz="1000">
                        <a:effectLst/>
                        <a:latin typeface="2  Nazanin"/>
                        <a:cs typeface="B Nazanin" panose="00000400000000000000" pitchFamily="2" charset="-78"/>
                      </a:endParaRPr>
                    </a:p>
                    <a:p>
                      <a:pPr algn="ctr" rtl="1">
                        <a:lnSpc>
                          <a:spcPct val="90000"/>
                        </a:lnSpc>
                        <a:spcAft>
                          <a:spcPts val="0"/>
                        </a:spcAft>
                      </a:pPr>
                      <a:r>
                        <a:rPr lang="fa-IR" sz="1000">
                          <a:effectLst/>
                          <a:latin typeface="2  Nazanin"/>
                          <a:cs typeface="B Nazanin" panose="00000400000000000000" pitchFamily="2" charset="-78"/>
                        </a:rPr>
                        <a:t>(میلیون ریال)</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اشتغال (نفر)</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محل اجرا</a:t>
                      </a:r>
                      <a:endParaRPr lang="en-US" sz="1000">
                        <a:effectLst/>
                        <a:latin typeface="2  Nazanin"/>
                        <a:cs typeface="B Nazanin" panose="00000400000000000000" pitchFamily="2" charset="-78"/>
                      </a:endParaRPr>
                    </a:p>
                    <a:p>
                      <a:pPr algn="ctr" rtl="1">
                        <a:lnSpc>
                          <a:spcPct val="90000"/>
                        </a:lnSpc>
                        <a:spcAft>
                          <a:spcPts val="0"/>
                        </a:spcAft>
                      </a:pPr>
                      <a:r>
                        <a:rPr lang="fa-IR" sz="1000">
                          <a:effectLst/>
                          <a:latin typeface="2  Nazanin"/>
                          <a:cs typeface="B Nazanin" panose="00000400000000000000" pitchFamily="2" charset="-78"/>
                        </a:rPr>
                        <a:t>(روستا/ شهر)</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شعاع عملکردی</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موضوعی طرح</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کارآفرین محوری</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اولویت طرح در سطح بخش</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a:effectLst/>
                          <a:latin typeface="2  Nazanin"/>
                          <a:cs typeface="B Nazanin" panose="00000400000000000000" pitchFamily="2" charset="-78"/>
                        </a:rPr>
                        <a:t>دستگاه اجرایی مرتبط</a:t>
                      </a:r>
                      <a:endParaRPr lang="en-US" sz="100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c>
                  <a:txBody>
                    <a:bodyPr/>
                    <a:lstStyle/>
                    <a:p>
                      <a:pPr algn="ctr" rtl="1">
                        <a:lnSpc>
                          <a:spcPct val="90000"/>
                        </a:lnSpc>
                        <a:spcAft>
                          <a:spcPts val="0"/>
                        </a:spcAft>
                      </a:pPr>
                      <a:r>
                        <a:rPr lang="fa-IR" sz="1000" dirty="0">
                          <a:effectLst/>
                          <a:latin typeface="2  Nazanin"/>
                          <a:cs typeface="B Nazanin" panose="00000400000000000000" pitchFamily="2" charset="-78"/>
                        </a:rPr>
                        <a:t>توضیح</a:t>
                      </a:r>
                      <a:endParaRPr lang="en-US" sz="1000" dirty="0">
                        <a:effectLst/>
                        <a:latin typeface="2  Nazanin"/>
                        <a:cs typeface="B Nazanin" panose="00000400000000000000" pitchFamily="2" charset="-78"/>
                      </a:endParaRPr>
                    </a:p>
                    <a:p>
                      <a:pPr algn="ctr" rtl="1">
                        <a:lnSpc>
                          <a:spcPct val="90000"/>
                        </a:lnSpc>
                        <a:spcAft>
                          <a:spcPts val="0"/>
                        </a:spcAft>
                      </a:pPr>
                      <a:r>
                        <a:rPr lang="fa-IR" sz="1000" dirty="0">
                          <a:effectLst/>
                          <a:latin typeface="2  Nazanin"/>
                          <a:cs typeface="B Nazanin" panose="00000400000000000000" pitchFamily="2" charset="-78"/>
                        </a:rPr>
                        <a:t>دارد</a:t>
                      </a:r>
                      <a:endParaRPr lang="en-US" sz="1000" dirty="0">
                        <a:solidFill>
                          <a:srgbClr val="0D0D0D"/>
                        </a:solidFill>
                        <a:effectLst/>
                        <a:latin typeface="2  Nazanin"/>
                        <a:ea typeface="Calibri" panose="020F0502020204030204" pitchFamily="34" charset="0"/>
                        <a:cs typeface="B Nazanin" panose="00000400000000000000" pitchFamily="2" charset="-78"/>
                      </a:endParaRPr>
                    </a:p>
                  </a:txBody>
                  <a:tcPr marL="32909" marR="32909" marT="0" marB="0" anchor="ctr">
                    <a:solidFill>
                      <a:schemeClr val="bg1">
                        <a:lumMod val="85000"/>
                      </a:schemeClr>
                    </a:solidFill>
                  </a:tcPr>
                </a:tc>
              </a:tr>
              <a:tr h="190107">
                <a:tc>
                  <a:txBody>
                    <a:bodyPr/>
                    <a:lstStyle/>
                    <a:p>
                      <a:pPr algn="ctr" rtl="1">
                        <a:spcAft>
                          <a:spcPts val="0"/>
                        </a:spcAft>
                      </a:pPr>
                      <a:r>
                        <a:rPr lang="ar-SA" sz="1000">
                          <a:effectLst/>
                          <a:latin typeface="2  Nazanin"/>
                          <a:cs typeface="B Nazanin" panose="00000400000000000000" pitchFamily="2" charset="-78"/>
                        </a:rPr>
                        <a:t>1</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احداث اقامتگاه بوم­گردی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4</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4">
                  <a:txBody>
                    <a:bodyPr/>
                    <a:lstStyle/>
                    <a:p>
                      <a:pPr algn="ctr" rtl="1">
                        <a:spcAft>
                          <a:spcPts val="0"/>
                        </a:spcAft>
                      </a:pPr>
                      <a:r>
                        <a:rPr lang="ar-SA" sz="1000">
                          <a:effectLst/>
                          <a:latin typeface="2  Nazanin"/>
                          <a:cs typeface="B Nazanin" panose="00000400000000000000" pitchFamily="2" charset="-78"/>
                        </a:rPr>
                        <a:t>اردجین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متوسط /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میراث فرهنگی و گردشگری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تولید جعبه پلاستیکی (جعبه میوه)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6000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20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صنعت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سازمان صنعت، معدن و تجارت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3</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اجرا و تکمیل استخر ذخیره آب 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۴۰۰۰۰</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lnSpc>
                          <a:spcPct val="107000"/>
                        </a:lnSpc>
                        <a:spcAft>
                          <a:spcPts val="800"/>
                        </a:spcAft>
                      </a:pPr>
                      <a:r>
                        <a:rPr lang="ar-SA" sz="1000">
                          <a:effectLst/>
                          <a:latin typeface="2  Nazanin"/>
                          <a:cs typeface="B Nazanin" panose="00000400000000000000" pitchFamily="2" charset="-78"/>
                        </a:rPr>
                        <a:t>بلی</a:t>
                      </a:r>
                      <a:endParaRPr lang="en-US" sz="1000">
                        <a:effectLst/>
                        <a:latin typeface="2  Nazanin"/>
                        <a:ea typeface="Calibri" panose="020F0502020204030204" pitchFamily="34"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2">
                  <a:txBody>
                    <a:bodyPr/>
                    <a:lstStyle/>
                    <a:p>
                      <a:pPr algn="ctr" rtl="1">
                        <a:spcAft>
                          <a:spcPts val="0"/>
                        </a:spcAft>
                      </a:pPr>
                      <a:r>
                        <a:rPr lang="ar-SA" sz="1000" dirty="0">
                          <a:effectLst/>
                          <a:latin typeface="2  Nazanin"/>
                          <a:cs typeface="B Nazanin" panose="00000400000000000000" pitchFamily="2" charset="-78"/>
                        </a:rPr>
                        <a:t>جهادکشاورزی، امورمنابع آب و اداره محیط‌زیست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4</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دو مورد بند انحرافی آب</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۱۶۰۰</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اولویت سوم</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توسعه گردشگری و بومگردی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4</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4">
                  <a:txBody>
                    <a:bodyPr/>
                    <a:lstStyle/>
                    <a:p>
                      <a:pPr algn="ctr" rtl="1">
                        <a:spcAft>
                          <a:spcPts val="0"/>
                        </a:spcAft>
                      </a:pPr>
                      <a:r>
                        <a:rPr lang="ar-SA" sz="1000">
                          <a:effectLst/>
                          <a:latin typeface="2  Nazanin"/>
                          <a:cs typeface="B Nazanin" panose="00000400000000000000" pitchFamily="2" charset="-78"/>
                        </a:rPr>
                        <a:t>انجلین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میراث فرهنگی دهیاری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6</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پرواربندی دام سبک</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جهادکشاورزی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7</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ایجاد استخر ذخیرة آب</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2000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جهادکشاورزی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8</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پرورش ماهی (سردآبی)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4000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جهادکشاورزی، شیلات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9</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توسعة کسب و کار اینترنتی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2000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20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3">
                  <a:txBody>
                    <a:bodyPr/>
                    <a:lstStyle/>
                    <a:p>
                      <a:pPr algn="ctr" rtl="1">
                        <a:spcAft>
                          <a:spcPts val="0"/>
                        </a:spcAft>
                      </a:pPr>
                      <a:r>
                        <a:rPr lang="ar-SA" sz="1000">
                          <a:effectLst/>
                          <a:latin typeface="2  Nazanin"/>
                          <a:cs typeface="B Nazanin" panose="00000400000000000000" pitchFamily="2" charset="-78"/>
                        </a:rPr>
                        <a:t>نصیرآباد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متوسط /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کارگاه مصنوعات چرمی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13</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صنعتی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اولویت اول</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سازمان صنعت، معدن و تجارت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11</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کارگاه کنسرو لوبیا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3000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صنعت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جهادکشاورزی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12</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ایجاد کارگاه تولید کیف و کفش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12</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2">
                  <a:txBody>
                    <a:bodyPr/>
                    <a:lstStyle/>
                    <a:p>
                      <a:pPr algn="ctr" rtl="1">
                        <a:spcAft>
                          <a:spcPts val="0"/>
                        </a:spcAft>
                      </a:pPr>
                      <a:r>
                        <a:rPr lang="ar-SA" sz="1000">
                          <a:effectLst/>
                          <a:latin typeface="2  Nazanin"/>
                          <a:cs typeface="B Nazanin" panose="00000400000000000000" pitchFamily="2" charset="-78"/>
                        </a:rPr>
                        <a:t>رحمت‌آباد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کلان /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صنعت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سازمان صنعت، معدن و تجارت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13</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احداث گلخانه هیدروپونیک</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جهادکشاورزی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14</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فرآوری محصولات دامی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6000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3">
                  <a:txBody>
                    <a:bodyPr/>
                    <a:lstStyle/>
                    <a:p>
                      <a:pPr algn="ctr" rtl="1">
                        <a:spcAft>
                          <a:spcPts val="0"/>
                        </a:spcAft>
                      </a:pPr>
                      <a:r>
                        <a:rPr lang="ar-SA" sz="1000">
                          <a:effectLst/>
                          <a:latin typeface="2  Nazanin"/>
                          <a:cs typeface="B Nazanin" panose="00000400000000000000" pitchFamily="2" charset="-78"/>
                        </a:rPr>
                        <a:t>فلج</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صنعت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جهادکشاورزی– صنعت،‌ معدن‌ و تجارت</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اقامتگاه بومگردی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میراث فرهنگی گردشگری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16</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توسعة واحدهای زنبورداری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2000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6</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خرد / روستا</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جهادکشاورزی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17</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احداث واحد تولیدی رشته غذایی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800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5">
                  <a:txBody>
                    <a:bodyPr/>
                    <a:lstStyle/>
                    <a:p>
                      <a:pPr algn="ctr" rtl="1">
                        <a:spcAft>
                          <a:spcPts val="0"/>
                        </a:spcAft>
                      </a:pPr>
                      <a:r>
                        <a:rPr lang="ar-SA" sz="1000">
                          <a:effectLst/>
                          <a:latin typeface="2  Nazanin"/>
                          <a:cs typeface="B Nazanin" panose="00000400000000000000" pitchFamily="2" charset="-78"/>
                        </a:rPr>
                        <a:t>شویر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18</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فرآوری محصولات باغی (خشک­کنی انگور)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80000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30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19</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گردشگری و بومگردی اطراف سد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12</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میراث فرهنگی و گردشگری</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احداث واحد تولید کفش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13</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چهارم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دارد</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21</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تکمیل شبکه آبیاری اراضی پایاب سد شویر در سطح 200 هکتار</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جهادکشاورزی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ندارد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22</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فرآوری محصولات باغی و زراعی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80000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30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rowSpan="4">
                  <a:txBody>
                    <a:bodyPr/>
                    <a:lstStyle/>
                    <a:p>
                      <a:pPr algn="ctr" rtl="1">
                        <a:spcAft>
                          <a:spcPts val="0"/>
                        </a:spcAft>
                      </a:pPr>
                      <a:r>
                        <a:rPr lang="ar-SA" sz="1000">
                          <a:effectLst/>
                          <a:latin typeface="2  Nazanin"/>
                          <a:cs typeface="B Nazanin" panose="00000400000000000000" pitchFamily="2" charset="-78"/>
                        </a:rPr>
                        <a:t>سوکهریز</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اول</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دارد</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23</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اقامتگاه بومگردی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7000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خدمات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میراث فرهنگی و گردشگری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دارد</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24</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کارگاه تولید کارتن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6000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کلان/ بخش</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دوم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ندارد</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r h="190107">
                <a:tc>
                  <a:txBody>
                    <a:bodyPr/>
                    <a:lstStyle/>
                    <a:p>
                      <a:pPr algn="ctr" rtl="1">
                        <a:spcAft>
                          <a:spcPts val="0"/>
                        </a:spcAft>
                      </a:pPr>
                      <a:r>
                        <a:rPr lang="ar-SA" sz="1000">
                          <a:effectLst/>
                          <a:latin typeface="2  Nazanin"/>
                          <a:cs typeface="B Nazanin" panose="00000400000000000000" pitchFamily="2" charset="-78"/>
                        </a:rPr>
                        <a:t>25</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کارگاه تولید نخ بسته بندی</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8000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10</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vMerge="1">
                  <a:txBody>
                    <a:bodyPr/>
                    <a:lstStyle/>
                    <a:p>
                      <a:endParaRPr lang="en-US"/>
                    </a:p>
                  </a:txBody>
                  <a:tcPr/>
                </a:tc>
                <a:tc>
                  <a:txBody>
                    <a:bodyPr/>
                    <a:lstStyle/>
                    <a:p>
                      <a:pPr algn="ctr" rtl="1">
                        <a:spcAft>
                          <a:spcPts val="0"/>
                        </a:spcAft>
                      </a:pPr>
                      <a:r>
                        <a:rPr lang="ar-SA" sz="1000">
                          <a:effectLst/>
                          <a:latin typeface="2  Nazanin"/>
                          <a:cs typeface="B Nazanin" panose="00000400000000000000" pitchFamily="2" charset="-78"/>
                        </a:rPr>
                        <a:t>متوسط/ دهستان</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صنایع</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بله</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اولویت سوم</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a:effectLst/>
                          <a:latin typeface="2  Nazanin"/>
                          <a:cs typeface="B Nazanin" panose="00000400000000000000" pitchFamily="2" charset="-78"/>
                        </a:rPr>
                        <a:t>سازمان صنعت، معدن و تجارت</a:t>
                      </a:r>
                      <a:endParaRPr lang="en-US" sz="100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c>
                  <a:txBody>
                    <a:bodyPr/>
                    <a:lstStyle/>
                    <a:p>
                      <a:pPr algn="ctr" rtl="1">
                        <a:spcAft>
                          <a:spcPts val="0"/>
                        </a:spcAft>
                      </a:pPr>
                      <a:r>
                        <a:rPr lang="ar-SA" sz="1000" dirty="0">
                          <a:effectLst/>
                          <a:latin typeface="2  Nazanin"/>
                          <a:cs typeface="B Nazanin" panose="00000400000000000000" pitchFamily="2" charset="-78"/>
                        </a:rPr>
                        <a:t>ندارد</a:t>
                      </a:r>
                      <a:endParaRPr lang="en-US" sz="1000" dirty="0">
                        <a:solidFill>
                          <a:srgbClr val="0D0D0D"/>
                        </a:solidFill>
                        <a:effectLst/>
                        <a:latin typeface="2  Nazanin"/>
                        <a:ea typeface="Times New Roman" panose="02020603050405020304" pitchFamily="18" charset="0"/>
                        <a:cs typeface="B Nazanin" panose="00000400000000000000" pitchFamily="2" charset="-78"/>
                      </a:endParaRPr>
                    </a:p>
                  </a:txBody>
                  <a:tcPr marL="32909" marR="32909" marT="0" marB="0" anchor="ctr"/>
                </a:tc>
              </a:tr>
            </a:tbl>
          </a:graphicData>
        </a:graphic>
      </p:graphicFrame>
    </p:spTree>
    <p:extLst>
      <p:ext uri="{BB962C8B-B14F-4D97-AF65-F5344CB8AC3E}">
        <p14:creationId xmlns:p14="http://schemas.microsoft.com/office/powerpoint/2010/main" val="3770623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01919"/>
            <a:ext cx="4749800" cy="90844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tLang="fa-IR" sz="1890"/>
          </a:p>
        </p:txBody>
      </p:sp>
      <p:sp>
        <p:nvSpPr>
          <p:cNvPr id="7" name="Rectangle 4"/>
          <p:cNvSpPr txBox="1">
            <a:spLocks noChangeArrowheads="1"/>
          </p:cNvSpPr>
          <p:nvPr/>
        </p:nvSpPr>
        <p:spPr bwMode="auto">
          <a:xfrm>
            <a:off x="106283" y="249437"/>
            <a:ext cx="4537234"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100" b="1" dirty="0">
                <a:solidFill>
                  <a:schemeClr val="bg1"/>
                </a:solidFill>
                <a:latin typeface="Calibri" panose="020F0502020204030204" pitchFamily="34" charset="0"/>
                <a:cs typeface="B Titr" panose="00000700000000000000" pitchFamily="2" charset="-78"/>
              </a:rPr>
              <a:t>فهرست طرح های سرمایه گذاری برای تولید و اشتغالزائی</a:t>
            </a:r>
            <a:endParaRPr lang="en-US" altLang="fa-IR" sz="2100" b="1" dirty="0">
              <a:solidFill>
                <a:schemeClr val="bg1"/>
              </a:solidFill>
              <a:latin typeface="Calibri" panose="020F0502020204030204" pitchFamily="34" charset="0"/>
              <a:cs typeface="B Titr" panose="00000700000000000000" pitchFamily="2" charset="-78"/>
            </a:endParaRPr>
          </a:p>
        </p:txBody>
      </p:sp>
      <p:graphicFrame>
        <p:nvGraphicFramePr>
          <p:cNvPr id="3" name="Table 2"/>
          <p:cNvGraphicFramePr>
            <a:graphicFrameLocks noGrp="1"/>
          </p:cNvGraphicFramePr>
          <p:nvPr>
            <p:extLst>
              <p:ext uri="{D42A27DB-BD31-4B8C-83A1-F6EECF244321}">
                <p14:modId xmlns:p14="http://schemas.microsoft.com/office/powerpoint/2010/main" val="2463549951"/>
              </p:ext>
            </p:extLst>
          </p:nvPr>
        </p:nvGraphicFramePr>
        <p:xfrm>
          <a:off x="0" y="1047703"/>
          <a:ext cx="9144003" cy="5693394"/>
        </p:xfrm>
        <a:graphic>
          <a:graphicData uri="http://schemas.openxmlformats.org/drawingml/2006/table">
            <a:tbl>
              <a:tblPr rtl="1" firstRow="1" firstCol="1" bandRow="1">
                <a:tableStyleId>{5DA37D80-6434-44D0-A028-1B22A696006F}</a:tableStyleId>
              </a:tblPr>
              <a:tblGrid>
                <a:gridCol w="371246"/>
                <a:gridCol w="1918412"/>
                <a:gridCol w="517549"/>
                <a:gridCol w="433425"/>
                <a:gridCol w="854051"/>
                <a:gridCol w="954632"/>
                <a:gridCol w="585217"/>
                <a:gridCol w="506580"/>
                <a:gridCol w="698603"/>
                <a:gridCol w="1887322"/>
                <a:gridCol w="416966"/>
              </a:tblGrid>
              <a:tr h="751898">
                <a:tc>
                  <a:txBody>
                    <a:bodyPr/>
                    <a:lstStyle/>
                    <a:p>
                      <a:pPr algn="ctr" rtl="1">
                        <a:lnSpc>
                          <a:spcPct val="95000"/>
                        </a:lnSpc>
                        <a:spcAft>
                          <a:spcPts val="0"/>
                        </a:spcAft>
                      </a:pPr>
                      <a:r>
                        <a:rPr lang="fa-IR" sz="1100" dirty="0">
                          <a:effectLst/>
                          <a:cs typeface="B Nazanin" panose="00000400000000000000" pitchFamily="2" charset="-78"/>
                        </a:rPr>
                        <a:t>ردیف</a:t>
                      </a:r>
                      <a:endParaRPr lang="en-US" sz="12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عنوان طرح</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اعتبار مورد نیاز</a:t>
                      </a:r>
                      <a:endParaRPr lang="en-US" sz="1200">
                        <a:effectLst/>
                        <a:cs typeface="B Nazanin" panose="00000400000000000000" pitchFamily="2" charset="-78"/>
                      </a:endParaRPr>
                    </a:p>
                    <a:p>
                      <a:pPr algn="ctr" rtl="1">
                        <a:lnSpc>
                          <a:spcPct val="95000"/>
                        </a:lnSpc>
                        <a:spcAft>
                          <a:spcPts val="0"/>
                        </a:spcAft>
                      </a:pPr>
                      <a:r>
                        <a:rPr lang="fa-IR" sz="1100">
                          <a:effectLst/>
                          <a:cs typeface="B Nazanin" panose="00000400000000000000" pitchFamily="2" charset="-78"/>
                        </a:rPr>
                        <a:t>(میلیون ریال)</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اشتغال (نفر)</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محل اجرا</a:t>
                      </a:r>
                      <a:endParaRPr lang="en-US" sz="1200">
                        <a:effectLst/>
                        <a:cs typeface="B Nazanin" panose="00000400000000000000" pitchFamily="2" charset="-78"/>
                      </a:endParaRPr>
                    </a:p>
                    <a:p>
                      <a:pPr algn="ctr" rtl="1">
                        <a:lnSpc>
                          <a:spcPct val="95000"/>
                        </a:lnSpc>
                        <a:spcAft>
                          <a:spcPts val="0"/>
                        </a:spcAft>
                      </a:pPr>
                      <a:r>
                        <a:rPr lang="fa-IR" sz="1100">
                          <a:effectLst/>
                          <a:cs typeface="B Nazanin" panose="00000400000000000000" pitchFamily="2" charset="-78"/>
                        </a:rPr>
                        <a:t>(روستا/ شهر)</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شعاع عملکردی</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موضوعی طرح</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کارآفرین محوری</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اولویت طرح در سطح بخش</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دستگاه اجرایی مرتبط</a:t>
                      </a:r>
                      <a:endParaRPr lang="en-US" sz="12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c>
                  <a:txBody>
                    <a:bodyPr/>
                    <a:lstStyle/>
                    <a:p>
                      <a:pPr algn="ctr" rtl="1">
                        <a:lnSpc>
                          <a:spcPct val="95000"/>
                        </a:lnSpc>
                        <a:spcAft>
                          <a:spcPts val="0"/>
                        </a:spcAft>
                      </a:pPr>
                      <a:r>
                        <a:rPr lang="fa-IR" sz="1100" dirty="0">
                          <a:effectLst/>
                          <a:cs typeface="B Nazanin" panose="00000400000000000000" pitchFamily="2" charset="-78"/>
                        </a:rPr>
                        <a:t>توضیح</a:t>
                      </a:r>
                      <a:endParaRPr lang="en-US" sz="1200" dirty="0">
                        <a:effectLst/>
                        <a:cs typeface="B Nazanin" panose="00000400000000000000" pitchFamily="2" charset="-78"/>
                      </a:endParaRPr>
                    </a:p>
                    <a:p>
                      <a:pPr algn="ctr" rtl="1">
                        <a:lnSpc>
                          <a:spcPct val="95000"/>
                        </a:lnSpc>
                        <a:spcAft>
                          <a:spcPts val="0"/>
                        </a:spcAft>
                      </a:pPr>
                      <a:r>
                        <a:rPr lang="fa-IR" sz="1100" dirty="0">
                          <a:effectLst/>
                          <a:cs typeface="B Nazanin" panose="00000400000000000000" pitchFamily="2" charset="-78"/>
                        </a:rPr>
                        <a:t>دارد</a:t>
                      </a:r>
                      <a:endParaRPr lang="en-US" sz="12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solidFill>
                      <a:schemeClr val="bg1">
                        <a:lumMod val="85000"/>
                      </a:schemeClr>
                    </a:solidFill>
                  </a:tcPr>
                </a:tc>
              </a:tr>
              <a:tr h="290207">
                <a:tc>
                  <a:txBody>
                    <a:bodyPr/>
                    <a:lstStyle/>
                    <a:p>
                      <a:pPr algn="ctr" rtl="1">
                        <a:spcAft>
                          <a:spcPts val="0"/>
                        </a:spcAft>
                      </a:pPr>
                      <a:r>
                        <a:rPr lang="ar-SA" sz="1200">
                          <a:effectLst/>
                          <a:cs typeface="B Nazanin" panose="00000400000000000000" pitchFamily="2" charset="-78"/>
                        </a:rPr>
                        <a:t>26</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ایجاد کارگاه صنایع تبدیلی کشاورزی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80000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6</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rowSpan="2">
                  <a:txBody>
                    <a:bodyPr/>
                    <a:lstStyle/>
                    <a:p>
                      <a:pPr algn="ctr" rtl="1">
                        <a:spcAft>
                          <a:spcPts val="0"/>
                        </a:spcAft>
                      </a:pPr>
                      <a:r>
                        <a:rPr lang="ar-SA" sz="1200">
                          <a:effectLst/>
                          <a:cs typeface="B Nazanin" panose="00000400000000000000" pitchFamily="2" charset="-78"/>
                        </a:rPr>
                        <a:t>قلعه­حسینیه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صنایع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اولویت اول</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سازمان صنعت، معدن و تجارت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435309">
                <a:tc>
                  <a:txBody>
                    <a:bodyPr/>
                    <a:lstStyle/>
                    <a:p>
                      <a:pPr algn="ctr" rtl="1">
                        <a:spcAft>
                          <a:spcPts val="0"/>
                        </a:spcAft>
                      </a:pPr>
                      <a:r>
                        <a:rPr lang="ar-SA" sz="1200">
                          <a:effectLst/>
                          <a:cs typeface="B Nazanin" panose="00000400000000000000" pitchFamily="2" charset="-78"/>
                        </a:rPr>
                        <a:t>27</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تولید و فرآوری گیاهان دارویی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3500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5</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spcAft>
                          <a:spcPts val="0"/>
                        </a:spcAft>
                      </a:pPr>
                      <a:r>
                        <a:rPr lang="ar-SA" sz="1200">
                          <a:effectLst/>
                          <a:cs typeface="B Nazanin" panose="00000400000000000000" pitchFamily="2" charset="-78"/>
                        </a:rPr>
                        <a:t>متوسط/ دهستان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کشاورزی- صنایع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سوم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جهاد کشاورزی- سازمان صنعت، معدن و تجارت</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28</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توسعه گردشگری اقامتگاه بومگردی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7000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rowSpan="2">
                  <a:txBody>
                    <a:bodyPr/>
                    <a:lstStyle/>
                    <a:p>
                      <a:pPr algn="ctr" rtl="1">
                        <a:spcAft>
                          <a:spcPts val="0"/>
                        </a:spcAft>
                      </a:pPr>
                      <a:r>
                        <a:rPr lang="ar-SA" sz="1200" dirty="0">
                          <a:effectLst/>
                          <a:cs typeface="B Nazanin" panose="00000400000000000000" pitchFamily="2" charset="-78"/>
                        </a:rPr>
                        <a:t>الوند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میراث فرهنگی و گردشگری</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29</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کارگاه صنایع دستی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3000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20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صنایع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سازمان صنعت، معدن و تجارت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30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توسعه گردشگری اقامتگاه بومگردی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7000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آراناج</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میراث فرهنگی و گردشگری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435309">
                <a:tc>
                  <a:txBody>
                    <a:bodyPr/>
                    <a:lstStyle/>
                    <a:p>
                      <a:pPr algn="ctr" rtl="1">
                        <a:spcAft>
                          <a:spcPts val="0"/>
                        </a:spcAft>
                      </a:pPr>
                      <a:r>
                        <a:rPr lang="ar-SA" sz="1200">
                          <a:effectLst/>
                          <a:cs typeface="B Nazanin" panose="00000400000000000000" pitchFamily="2" charset="-78"/>
                        </a:rPr>
                        <a:t>31</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کارخانه فرآوری محصولات لبنی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80000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6</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محل کشت و صنعت خرمدره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صنایع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سازمان صنعت، معدن و تجارت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32</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توسعه گردشگری اقامتگاه بومگردی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7000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rowSpan="3">
                  <a:txBody>
                    <a:bodyPr/>
                    <a:lstStyle/>
                    <a:p>
                      <a:pPr algn="ctr" rtl="1">
                        <a:spcAft>
                          <a:spcPts val="0"/>
                        </a:spcAft>
                      </a:pPr>
                      <a:r>
                        <a:rPr lang="ar-SA" sz="1200">
                          <a:effectLst/>
                          <a:cs typeface="B Nazanin" panose="00000400000000000000" pitchFamily="2" charset="-78"/>
                        </a:rPr>
                        <a:t>پلاس</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میراث فرهنگی و گردشگری</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33</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کارگاه صنایع دستی و گردشگری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3000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صنایع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سازمان صنعت، معدن و تجارت</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316143">
                <a:tc>
                  <a:txBody>
                    <a:bodyPr/>
                    <a:lstStyle/>
                    <a:p>
                      <a:pPr algn="ctr" rtl="1">
                        <a:spcAft>
                          <a:spcPts val="0"/>
                        </a:spcAft>
                      </a:pPr>
                      <a:r>
                        <a:rPr lang="ar-SA" sz="1200">
                          <a:effectLst/>
                          <a:cs typeface="B Nazanin" panose="00000400000000000000" pitchFamily="2" charset="-78"/>
                        </a:rPr>
                        <a:t>34</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بند انحرافی آب</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800</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19050" algn="ctr" rtl="1">
                        <a:lnSpc>
                          <a:spcPct val="95000"/>
                        </a:lnSpc>
                        <a:spcAft>
                          <a:spcPts val="0"/>
                        </a:spcAft>
                      </a:pPr>
                      <a:r>
                        <a:rPr lang="ar-SA" sz="1200">
                          <a:effectLst/>
                          <a:cs typeface="B Nazanin" panose="00000400000000000000" pitchFamily="2" charset="-78"/>
                        </a:rPr>
                        <a:t>2</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indent="5715" algn="ctr" rtl="1">
                        <a:lnSpc>
                          <a:spcPct val="95000"/>
                        </a:lnSpc>
                        <a:spcAft>
                          <a:spcPts val="0"/>
                        </a:spcAft>
                      </a:pPr>
                      <a:r>
                        <a:rPr lang="ar-SA" sz="1200">
                          <a:effectLst/>
                          <a:cs typeface="B Nazanin" panose="00000400000000000000" pitchFamily="2" charset="-78"/>
                        </a:rPr>
                        <a:t>کشاورزی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خیر</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سوم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dirty="0">
                          <a:effectLst/>
                          <a:cs typeface="B Nazanin" panose="00000400000000000000" pitchFamily="2" charset="-78"/>
                        </a:rPr>
                        <a:t>جهادکشاورزی، امورمنابع آب و اداره محیط‌زیست</a:t>
                      </a:r>
                      <a:endParaRPr lang="en-US" sz="1200" dirty="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166391">
                <a:tc>
                  <a:txBody>
                    <a:bodyPr/>
                    <a:lstStyle/>
                    <a:p>
                      <a:pPr algn="ctr" rtl="1">
                        <a:spcAft>
                          <a:spcPts val="0"/>
                        </a:spcAft>
                      </a:pPr>
                      <a:r>
                        <a:rPr lang="ar-SA" sz="1200">
                          <a:effectLst/>
                          <a:cs typeface="B Nazanin" panose="00000400000000000000" pitchFamily="2" charset="-78"/>
                        </a:rPr>
                        <a:t>35</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توسعه گردشگری اقامتگاه بومگردی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7000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باغدره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میراث فرهنگی و گردشگری</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ندارد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329501">
                <a:tc>
                  <a:txBody>
                    <a:bodyPr/>
                    <a:lstStyle/>
                    <a:p>
                      <a:pPr algn="ctr" rtl="1">
                        <a:spcAft>
                          <a:spcPts val="0"/>
                        </a:spcAft>
                      </a:pPr>
                      <a:r>
                        <a:rPr lang="ar-SA" sz="1200">
                          <a:effectLst/>
                          <a:cs typeface="B Nazanin" panose="00000400000000000000" pitchFamily="2" charset="-78"/>
                        </a:rPr>
                        <a:t>36</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توسعة گردشگری سد و اقامتگاه بومگردی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7000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خلیفه لو</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میراث فرهنگی و گردشگری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329501">
                <a:tc>
                  <a:txBody>
                    <a:bodyPr/>
                    <a:lstStyle/>
                    <a:p>
                      <a:pPr algn="ctr" rtl="1">
                        <a:spcAft>
                          <a:spcPts val="0"/>
                        </a:spcAft>
                      </a:pPr>
                      <a:r>
                        <a:rPr lang="ar-SA" sz="1200">
                          <a:effectLst/>
                          <a:cs typeface="B Nazanin" panose="00000400000000000000" pitchFamily="2" charset="-78"/>
                        </a:rPr>
                        <a:t>37</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توسعة مشاغل خدماتی در پیرامون بزرگراه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خدمات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275696">
                <a:tc>
                  <a:txBody>
                    <a:bodyPr/>
                    <a:lstStyle/>
                    <a:p>
                      <a:pPr algn="ctr" rtl="1">
                        <a:spcAft>
                          <a:spcPts val="0"/>
                        </a:spcAft>
                      </a:pPr>
                      <a:r>
                        <a:rPr lang="ar-SA" sz="1200">
                          <a:effectLst/>
                          <a:cs typeface="B Nazanin" panose="00000400000000000000" pitchFamily="2" charset="-78"/>
                        </a:rPr>
                        <a:t>38</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زنبورداری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5000</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19050" algn="ctr" rtl="1">
                        <a:lnSpc>
                          <a:spcPct val="95000"/>
                        </a:lnSpc>
                        <a:spcAft>
                          <a:spcPts val="0"/>
                        </a:spcAft>
                      </a:pPr>
                      <a:r>
                        <a:rPr lang="ar-SA" sz="1200">
                          <a:effectLst/>
                          <a:cs typeface="B Nazanin" panose="00000400000000000000" pitchFamily="2" charset="-78"/>
                        </a:rPr>
                        <a:t>4</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rowSpan="3">
                  <a:txBody>
                    <a:bodyPr/>
                    <a:lstStyle/>
                    <a:p>
                      <a:pPr algn="ctr" rtl="1">
                        <a:lnSpc>
                          <a:spcPct val="95000"/>
                        </a:lnSpc>
                        <a:spcAft>
                          <a:spcPts val="0"/>
                        </a:spcAft>
                      </a:pPr>
                      <a:r>
                        <a:rPr lang="ar-SA" sz="1200">
                          <a:effectLst/>
                          <a:cs typeface="B Nazanin" panose="00000400000000000000" pitchFamily="2" charset="-78"/>
                        </a:rPr>
                        <a:t>ویستان بالا</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خرد/ روستا</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5715" algn="ctr" rtl="1">
                        <a:lnSpc>
                          <a:spcPct val="95000"/>
                        </a:lnSpc>
                        <a:spcAft>
                          <a:spcPts val="0"/>
                        </a:spcAft>
                      </a:pPr>
                      <a:r>
                        <a:rPr lang="ar-SA" sz="1200">
                          <a:effectLst/>
                          <a:cs typeface="B Nazanin" panose="00000400000000000000" pitchFamily="2" charset="-78"/>
                        </a:rPr>
                        <a:t>کشاورزی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اولویت سوم</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جهادکشاورزی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316143">
                <a:tc>
                  <a:txBody>
                    <a:bodyPr/>
                    <a:lstStyle/>
                    <a:p>
                      <a:pPr algn="ctr" rtl="1">
                        <a:spcAft>
                          <a:spcPts val="0"/>
                        </a:spcAft>
                      </a:pPr>
                      <a:r>
                        <a:rPr lang="ar-SA" sz="1200">
                          <a:effectLst/>
                          <a:cs typeface="B Nazanin" panose="00000400000000000000" pitchFamily="2" charset="-78"/>
                        </a:rPr>
                        <a:t>39</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بومگردی و توسعه گردشگری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10000</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19050" algn="ctr" rtl="1">
                        <a:lnSpc>
                          <a:spcPct val="95000"/>
                        </a:lnSpc>
                        <a:spcAft>
                          <a:spcPts val="0"/>
                        </a:spcAft>
                      </a:pPr>
                      <a:r>
                        <a:rPr lang="ar-SA" sz="1200">
                          <a:effectLst/>
                          <a:cs typeface="B Nazanin" panose="00000400000000000000" pitchFamily="2" charset="-78"/>
                        </a:rPr>
                        <a:t>5</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lnSpc>
                          <a:spcPct val="95000"/>
                        </a:lnSpc>
                        <a:spcAft>
                          <a:spcPts val="0"/>
                        </a:spcAft>
                      </a:pPr>
                      <a:r>
                        <a:rPr lang="ar-SA" sz="1200">
                          <a:effectLst/>
                          <a:cs typeface="B Nazanin" panose="00000400000000000000" pitchFamily="2" charset="-78"/>
                        </a:rPr>
                        <a:t>کلان/ بخش</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5715" algn="ctr" rtl="1">
                        <a:lnSpc>
                          <a:spcPct val="95000"/>
                        </a:lnSpc>
                        <a:spcAft>
                          <a:spcPts val="0"/>
                        </a:spcAft>
                      </a:pPr>
                      <a:r>
                        <a:rPr lang="ar-SA" sz="1200">
                          <a:effectLst/>
                          <a:cs typeface="B Nazanin" panose="00000400000000000000" pitchFamily="2" charset="-78"/>
                        </a:rPr>
                        <a:t>میراث فرهنگی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بله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اولویت دوم</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سازمان میراث فرهنگی و صنایع دستی و گردشگری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316143">
                <a:tc>
                  <a:txBody>
                    <a:bodyPr/>
                    <a:lstStyle/>
                    <a:p>
                      <a:pPr algn="ctr" rtl="1">
                        <a:spcAft>
                          <a:spcPts val="0"/>
                        </a:spcAft>
                      </a:pPr>
                      <a:r>
                        <a:rPr lang="ar-SA" sz="1200">
                          <a:effectLst/>
                          <a:cs typeface="B Nazanin" panose="00000400000000000000" pitchFamily="2" charset="-78"/>
                        </a:rPr>
                        <a:t>40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بند انحرافی آب</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800</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indent="19050" algn="ctr" rtl="1">
                        <a:lnSpc>
                          <a:spcPct val="95000"/>
                        </a:lnSpc>
                        <a:spcAft>
                          <a:spcPts val="0"/>
                        </a:spcAft>
                      </a:pPr>
                      <a:r>
                        <a:rPr lang="ar-SA" sz="1200">
                          <a:effectLst/>
                          <a:cs typeface="B Nazanin" panose="00000400000000000000" pitchFamily="2" charset="-78"/>
                        </a:rPr>
                        <a:t>2</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vMerge="1">
                  <a:txBody>
                    <a:bodyPr/>
                    <a:lstStyle/>
                    <a:p>
                      <a:endParaRPr lang="en-US"/>
                    </a:p>
                  </a:txBody>
                  <a:tcP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indent="5715" algn="ctr" rtl="1">
                        <a:lnSpc>
                          <a:spcPct val="95000"/>
                        </a:lnSpc>
                        <a:spcAft>
                          <a:spcPts val="0"/>
                        </a:spcAft>
                      </a:pPr>
                      <a:r>
                        <a:rPr lang="ar-SA" sz="1200">
                          <a:effectLst/>
                          <a:cs typeface="B Nazanin" panose="00000400000000000000" pitchFamily="2" charset="-78"/>
                        </a:rPr>
                        <a:t>کشاورزی</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خیر</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lnSpc>
                          <a:spcPct val="95000"/>
                        </a:lnSpc>
                        <a:spcAft>
                          <a:spcPts val="0"/>
                        </a:spcAft>
                      </a:pPr>
                      <a:r>
                        <a:rPr lang="ar-SA" sz="1200">
                          <a:effectLst/>
                          <a:cs typeface="B Nazanin" panose="00000400000000000000" pitchFamily="2" charset="-78"/>
                        </a:rPr>
                        <a:t>جهادکشاورزی، امورمنابع آب و اداره محیط‌زیست</a:t>
                      </a:r>
                      <a:endParaRPr lang="en-US" sz="1200">
                        <a:effectLst/>
                        <a:latin typeface="Calibri" panose="020F0502020204030204" pitchFamily="34" charset="0"/>
                        <a:ea typeface="Calibri" panose="020F0502020204030204" pitchFamily="34"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r h="580413">
                <a:tc>
                  <a:txBody>
                    <a:bodyPr/>
                    <a:lstStyle/>
                    <a:p>
                      <a:pPr algn="ctr" rtl="1">
                        <a:spcAft>
                          <a:spcPts val="0"/>
                        </a:spcAft>
                      </a:pPr>
                      <a:r>
                        <a:rPr lang="ar-SA" sz="1200">
                          <a:effectLst/>
                          <a:cs typeface="B Nazanin" panose="00000400000000000000" pitchFamily="2" charset="-78"/>
                        </a:rPr>
                        <a:t>41</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آموزش روستاییان در زمینة اشتغال روستایی، نحوه کارآفرینی و مهارت آموزی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کلیه روستاهای شهرستان خرمدره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کلان/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آموزشی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a:effectLst/>
                          <a:cs typeface="B Nazanin" panose="00000400000000000000" pitchFamily="2" charset="-78"/>
                        </a:rPr>
                        <a:t>آموزش و پرورش، سازمان فنی و حرفه­ای شهرستان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c>
                  <a:txBody>
                    <a:bodyPr/>
                    <a:lstStyle/>
                    <a:p>
                      <a:pPr algn="ctr" rtl="1">
                        <a:spcAft>
                          <a:spcPts val="0"/>
                        </a:spcAft>
                      </a:pPr>
                      <a:r>
                        <a:rPr lang="ar-SA" sz="1200" dirty="0">
                          <a:effectLst/>
                          <a:cs typeface="B Nazanin" panose="00000400000000000000" pitchFamily="2" charset="-78"/>
                        </a:rPr>
                        <a:t>ندارد</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51032" marR="51032" marT="0" marB="0" anchor="ctr"/>
                </a:tc>
              </a:tr>
            </a:tbl>
          </a:graphicData>
        </a:graphic>
      </p:graphicFrame>
    </p:spTree>
    <p:extLst>
      <p:ext uri="{BB962C8B-B14F-4D97-AF65-F5344CB8AC3E}">
        <p14:creationId xmlns:p14="http://schemas.microsoft.com/office/powerpoint/2010/main" val="1456657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101919"/>
            <a:ext cx="4749800" cy="90844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tLang="fa-IR" sz="1890"/>
          </a:p>
        </p:txBody>
      </p:sp>
      <p:sp>
        <p:nvSpPr>
          <p:cNvPr id="9" name="Rectangle 8"/>
          <p:cNvSpPr/>
          <p:nvPr/>
        </p:nvSpPr>
        <p:spPr>
          <a:xfrm>
            <a:off x="8179118" y="-199787"/>
            <a:ext cx="1171814" cy="1285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hangingPunct="1">
              <a:defRPr/>
            </a:pPr>
            <a:endParaRPr lang="fa-IR" sz="1890"/>
          </a:p>
        </p:txBody>
      </p:sp>
      <p:sp>
        <p:nvSpPr>
          <p:cNvPr id="7" name="Rectangle 4"/>
          <p:cNvSpPr txBox="1">
            <a:spLocks noChangeArrowheads="1"/>
          </p:cNvSpPr>
          <p:nvPr/>
        </p:nvSpPr>
        <p:spPr bwMode="auto">
          <a:xfrm>
            <a:off x="625992" y="249437"/>
            <a:ext cx="3497815"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b="1" dirty="0">
                <a:solidFill>
                  <a:schemeClr val="bg1"/>
                </a:solidFill>
                <a:latin typeface="Calibri" panose="020F0502020204030204" pitchFamily="34" charset="0"/>
                <a:cs typeface="B Titr" panose="00000700000000000000" pitchFamily="2" charset="-78"/>
              </a:rPr>
              <a:t>فهرست فعالیت ها شامل تصمیمات و مصوبات مقرراتی و اجرائی</a:t>
            </a:r>
            <a:endParaRPr lang="en-US" altLang="fa-IR" b="1" dirty="0">
              <a:solidFill>
                <a:schemeClr val="bg1"/>
              </a:solidFill>
              <a:latin typeface="Calibri" panose="020F0502020204030204" pitchFamily="34" charset="0"/>
              <a:cs typeface="B Titr" panose="00000700000000000000" pitchFamily="2" charset="-78"/>
            </a:endParaRPr>
          </a:p>
        </p:txBody>
      </p:sp>
      <p:graphicFrame>
        <p:nvGraphicFramePr>
          <p:cNvPr id="11" name="Table 10"/>
          <p:cNvGraphicFramePr>
            <a:graphicFrameLocks noGrp="1"/>
          </p:cNvGraphicFramePr>
          <p:nvPr>
            <p:extLst>
              <p:ext uri="{D42A27DB-BD31-4B8C-83A1-F6EECF244321}">
                <p14:modId xmlns:p14="http://schemas.microsoft.com/office/powerpoint/2010/main" val="869413135"/>
              </p:ext>
            </p:extLst>
          </p:nvPr>
        </p:nvGraphicFramePr>
        <p:xfrm>
          <a:off x="0" y="1312072"/>
          <a:ext cx="9197579" cy="4630858"/>
        </p:xfrm>
        <a:graphic>
          <a:graphicData uri="http://schemas.openxmlformats.org/drawingml/2006/table">
            <a:tbl>
              <a:tblPr rtl="1" firstRow="1" firstCol="1" bandRow="1">
                <a:tableStyleId>{21E4AEA4-8DFA-4A89-87EB-49C32662AFE0}</a:tableStyleId>
              </a:tblPr>
              <a:tblGrid>
                <a:gridCol w="666954"/>
                <a:gridCol w="5464765"/>
                <a:gridCol w="3065860"/>
              </a:tblGrid>
              <a:tr h="663994">
                <a:tc gridSpan="3">
                  <a:txBody>
                    <a:bodyPr/>
                    <a:lstStyle/>
                    <a:p>
                      <a:pPr marL="0" marR="0" algn="ctr" rtl="1">
                        <a:lnSpc>
                          <a:spcPct val="115000"/>
                        </a:lnSpc>
                        <a:spcBef>
                          <a:spcPts val="0"/>
                        </a:spcBef>
                        <a:spcAft>
                          <a:spcPts val="0"/>
                        </a:spcAft>
                        <a:tabLst>
                          <a:tab pos="989965" algn="r"/>
                          <a:tab pos="1080135" algn="r"/>
                        </a:tabLst>
                      </a:pPr>
                      <a:r>
                        <a:rPr lang="ar-SA" sz="1300" b="1" dirty="0" smtClean="0">
                          <a:effectLst/>
                          <a:cs typeface="B Nazanin" panose="00000400000000000000" pitchFamily="2" charset="-78"/>
                        </a:rPr>
                        <a:t>فهرست </a:t>
                      </a:r>
                      <a:r>
                        <a:rPr lang="ar-SA" sz="1300" b="1" dirty="0">
                          <a:effectLst/>
                          <a:cs typeface="B Nazanin" panose="00000400000000000000" pitchFamily="2" charset="-78"/>
                        </a:rPr>
                        <a:t>فعالیت ها شامل تصمیمات و مصوبات مقرراتی و اجرائی</a:t>
                      </a:r>
                      <a:endParaRPr lang="en-US" sz="1200" b="1" dirty="0">
                        <a:effectLst/>
                        <a:cs typeface="B Nazanin" panose="00000400000000000000" pitchFamily="2" charset="-78"/>
                      </a:endParaRPr>
                    </a:p>
                    <a:p>
                      <a:pPr marL="0" marR="0" indent="0" algn="ctr" rtl="1">
                        <a:spcBef>
                          <a:spcPts val="0"/>
                        </a:spcBef>
                        <a:spcAft>
                          <a:spcPts val="0"/>
                        </a:spcAft>
                      </a:pPr>
                      <a:r>
                        <a:rPr lang="fa-IR" sz="1300" b="1" dirty="0">
                          <a:effectLst/>
                          <a:cs typeface="B Nazanin" panose="00000400000000000000" pitchFamily="2" charset="-78"/>
                        </a:rPr>
                        <a:t>پیوست سند توسعه اقتصادی، اشتغالزائی و طرح توسعه پایدار منظومه های روستائی</a:t>
                      </a:r>
                      <a:endParaRPr lang="en-US" sz="13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hMerge="1">
                  <a:txBody>
                    <a:bodyPr/>
                    <a:lstStyle/>
                    <a:p>
                      <a:endParaRPr lang="en-US"/>
                    </a:p>
                  </a:txBody>
                  <a:tcPr/>
                </a:tc>
                <a:tc hMerge="1">
                  <a:txBody>
                    <a:bodyPr/>
                    <a:lstStyle/>
                    <a:p>
                      <a:endParaRPr lang="en-US"/>
                    </a:p>
                  </a:txBody>
                  <a:tcPr/>
                </a:tc>
              </a:tr>
              <a:tr h="512109">
                <a:tc>
                  <a:txBody>
                    <a:bodyPr/>
                    <a:lstStyle/>
                    <a:p>
                      <a:pPr marL="0" marR="0" indent="0" algn="ctr" rtl="1">
                        <a:spcBef>
                          <a:spcPts val="0"/>
                        </a:spcBef>
                        <a:spcAft>
                          <a:spcPts val="0"/>
                        </a:spcAft>
                      </a:pPr>
                      <a:r>
                        <a:rPr lang="fa-IR" sz="1300" b="1">
                          <a:effectLst/>
                          <a:cs typeface="B Nazanin" panose="00000400000000000000" pitchFamily="2" charset="-78"/>
                        </a:rPr>
                        <a:t>ردیف</a:t>
                      </a:r>
                      <a:endParaRPr lang="en-US" sz="1300" b="1">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marL="0" marR="0" indent="0" algn="ctr" rtl="1">
                        <a:spcBef>
                          <a:spcPts val="0"/>
                        </a:spcBef>
                        <a:spcAft>
                          <a:spcPts val="0"/>
                        </a:spcAft>
                      </a:pPr>
                      <a:r>
                        <a:rPr lang="fa-IR" sz="1700" b="1" dirty="0">
                          <a:effectLst/>
                          <a:cs typeface="B Nazanin" panose="00000400000000000000" pitchFamily="2" charset="-78"/>
                        </a:rPr>
                        <a:t>عنوان فعالیت</a:t>
                      </a:r>
                      <a:endParaRPr lang="en-US" sz="1700" b="1" dirty="0">
                        <a:effectLst/>
                        <a:cs typeface="B Nazanin" panose="00000400000000000000" pitchFamily="2" charset="-78"/>
                      </a:endParaRPr>
                    </a:p>
                    <a:p>
                      <a:pPr marL="0" marR="0" indent="0" algn="ctr" rtl="1">
                        <a:spcBef>
                          <a:spcPts val="0"/>
                        </a:spcBef>
                        <a:spcAft>
                          <a:spcPts val="0"/>
                        </a:spcAft>
                      </a:pPr>
                      <a:r>
                        <a:rPr lang="fa-IR" sz="1700" b="1" dirty="0">
                          <a:effectLst/>
                          <a:cs typeface="B Nazanin" panose="00000400000000000000" pitchFamily="2" charset="-78"/>
                        </a:rPr>
                        <a:t>( تصمیمات / مصوبات / ...)  1</a:t>
                      </a:r>
                      <a:endParaRPr lang="en-US" sz="17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marL="0" marR="0" indent="0" algn="ctr" rtl="1">
                        <a:spcBef>
                          <a:spcPts val="0"/>
                        </a:spcBef>
                        <a:spcAft>
                          <a:spcPts val="0"/>
                        </a:spcAft>
                      </a:pPr>
                      <a:r>
                        <a:rPr lang="fa-IR" sz="1700" b="1" dirty="0">
                          <a:effectLst/>
                          <a:cs typeface="B Nazanin" panose="00000400000000000000" pitchFamily="2" charset="-78"/>
                        </a:rPr>
                        <a:t>دستگاه اجرائی مرتبط</a:t>
                      </a:r>
                      <a:endParaRPr lang="en-US" sz="17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r>
              <a:tr h="509854">
                <a:tc>
                  <a:txBody>
                    <a:bodyPr/>
                    <a:lstStyle/>
                    <a:p>
                      <a:pPr marL="0" marR="0" indent="0" algn="ctr" rtl="1">
                        <a:spcBef>
                          <a:spcPts val="0"/>
                        </a:spcBef>
                        <a:spcAft>
                          <a:spcPts val="0"/>
                        </a:spcAft>
                      </a:pPr>
                      <a:r>
                        <a:rPr lang="fa-IR" sz="1300" b="1" dirty="0">
                          <a:effectLst/>
                          <a:cs typeface="B Nazanin" panose="00000400000000000000" pitchFamily="2" charset="-78"/>
                        </a:rPr>
                        <a:t>1</a:t>
                      </a:r>
                      <a:endParaRPr lang="en-US" sz="13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dirty="0">
                          <a:effectLst/>
                          <a:cs typeface="B Nazanin" panose="00000400000000000000" pitchFamily="2" charset="-78"/>
                        </a:rPr>
                        <a:t>رفع مشکل آنتن­دهی موبایل و تلفن ثابت و تقویت شبکه­های تلویزیونی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a:effectLst/>
                          <a:cs typeface="B Nazanin" panose="00000400000000000000" pitchFamily="2" charset="-78"/>
                        </a:rPr>
                        <a:t>صدا و سیما- مخابرات- ارتباطات و فناوری اطلاعات</a:t>
                      </a:r>
                      <a:endParaRPr lang="en-US" sz="1200" b="1">
                        <a:solidFill>
                          <a:srgbClr val="0D0D0D"/>
                        </a:solidFill>
                        <a:effectLst/>
                        <a:latin typeface="Times New Roman"/>
                        <a:ea typeface="Times New Roman"/>
                        <a:cs typeface="B Nazanin" panose="00000400000000000000" pitchFamily="2" charset="-78"/>
                      </a:endParaRPr>
                    </a:p>
                  </a:txBody>
                  <a:tcPr marL="72009" marR="72009" marT="0" marB="0" anchor="ctr"/>
                </a:tc>
              </a:tr>
              <a:tr h="509854">
                <a:tc>
                  <a:txBody>
                    <a:bodyPr/>
                    <a:lstStyle/>
                    <a:p>
                      <a:pPr marL="0" marR="0" indent="0" algn="ctr" rtl="1">
                        <a:spcBef>
                          <a:spcPts val="0"/>
                        </a:spcBef>
                        <a:spcAft>
                          <a:spcPts val="0"/>
                        </a:spcAft>
                      </a:pPr>
                      <a:r>
                        <a:rPr lang="fa-IR" sz="1300" b="1" dirty="0">
                          <a:effectLst/>
                          <a:cs typeface="B Nazanin" panose="00000400000000000000" pitchFamily="2" charset="-78"/>
                        </a:rPr>
                        <a:t>2</a:t>
                      </a:r>
                      <a:endParaRPr lang="en-US" sz="13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dirty="0">
                          <a:effectLst/>
                          <a:cs typeface="B Nazanin" panose="00000400000000000000" pitchFamily="2" charset="-78"/>
                        </a:rPr>
                        <a:t>تعیین تکلیف اراضی اطراف روستاها توسط اداره منابع طبیعی و در صورت امکان جهت استفاده در فعالیت های کشاورزی و دامداری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dirty="0">
                          <a:effectLst/>
                          <a:cs typeface="B Nazanin" panose="00000400000000000000" pitchFamily="2" charset="-78"/>
                        </a:rPr>
                        <a:t>اداره کل منابع طبیعی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r>
              <a:tr h="603631">
                <a:tc>
                  <a:txBody>
                    <a:bodyPr/>
                    <a:lstStyle/>
                    <a:p>
                      <a:pPr marL="0" marR="0" indent="0" algn="ctr" rtl="1">
                        <a:spcBef>
                          <a:spcPts val="0"/>
                        </a:spcBef>
                        <a:spcAft>
                          <a:spcPts val="0"/>
                        </a:spcAft>
                      </a:pPr>
                      <a:r>
                        <a:rPr lang="fa-IR" sz="1300" b="1">
                          <a:effectLst/>
                          <a:cs typeface="B Nazanin" panose="00000400000000000000" pitchFamily="2" charset="-78"/>
                        </a:rPr>
                        <a:t>3</a:t>
                      </a:r>
                      <a:endParaRPr lang="en-US" sz="1300" b="1">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a:effectLst/>
                          <a:cs typeface="B Nazanin" panose="00000400000000000000" pitchFamily="2" charset="-78"/>
                        </a:rPr>
                        <a:t>تقویت پیوندهای فیزیکی از طریق احداث راه­های بین روستایی و شهری از طریق تسهیل صدور مجوز</a:t>
                      </a:r>
                      <a:endParaRPr lang="en-US" sz="1200" b="1">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dirty="0">
                          <a:effectLst/>
                          <a:cs typeface="B Nazanin" panose="00000400000000000000" pitchFamily="2" charset="-78"/>
                        </a:rPr>
                        <a:t>اداره کل میراث فرهنگی، صنایع دستی و گردشگری، اداره کل منابع طبیعی اداره</a:t>
                      </a:r>
                      <a:r>
                        <a:rPr lang="ar-SA" sz="1200" b="1" dirty="0">
                          <a:effectLst/>
                          <a:cs typeface="B Nazanin" panose="00000400000000000000" pitchFamily="2" charset="-78"/>
                        </a:rPr>
                        <a:t> </a:t>
                      </a:r>
                      <a:r>
                        <a:rPr lang="ar-SA" sz="1500" b="1" dirty="0">
                          <a:effectLst/>
                          <a:cs typeface="B Nazanin" panose="00000400000000000000" pitchFamily="2" charset="-78"/>
                        </a:rPr>
                        <a:t> کل راهداری و حمل و نقل جاده ای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r>
              <a:tr h="682365">
                <a:tc>
                  <a:txBody>
                    <a:bodyPr/>
                    <a:lstStyle/>
                    <a:p>
                      <a:pPr marL="0" marR="0" indent="0" algn="ctr" rtl="1">
                        <a:spcBef>
                          <a:spcPts val="0"/>
                        </a:spcBef>
                        <a:spcAft>
                          <a:spcPts val="0"/>
                        </a:spcAft>
                      </a:pPr>
                      <a:r>
                        <a:rPr lang="fa-IR" sz="1300" b="1" dirty="0">
                          <a:effectLst/>
                          <a:cs typeface="B Nazanin" panose="00000400000000000000" pitchFamily="2" charset="-78"/>
                        </a:rPr>
                        <a:t>4</a:t>
                      </a:r>
                      <a:endParaRPr lang="en-US" sz="1300" b="1" dirty="0">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a:effectLst/>
                          <a:cs typeface="B Nazanin" panose="00000400000000000000" pitchFamily="2" charset="-78"/>
                        </a:rPr>
                        <a:t>تخصیص بهینه اعطای وام­های کم بهره (ضامن، بروکراسی اداری، بازپرداخت و ...)</a:t>
                      </a:r>
                      <a:endParaRPr lang="en-US" sz="1200" b="1">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dirty="0">
                          <a:effectLst/>
                          <a:cs typeface="B Nazanin" panose="00000400000000000000" pitchFamily="2" charset="-78"/>
                        </a:rPr>
                        <a:t>بانک­های عامل</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r>
              <a:tr h="603631">
                <a:tc>
                  <a:txBody>
                    <a:bodyPr/>
                    <a:lstStyle/>
                    <a:p>
                      <a:pPr marL="0" marR="0" indent="0" algn="ctr" rtl="1">
                        <a:spcBef>
                          <a:spcPts val="0"/>
                        </a:spcBef>
                        <a:spcAft>
                          <a:spcPts val="0"/>
                        </a:spcAft>
                      </a:pPr>
                      <a:r>
                        <a:rPr lang="fa-IR" sz="1300" b="1">
                          <a:effectLst/>
                          <a:cs typeface="B Nazanin" panose="00000400000000000000" pitchFamily="2" charset="-78"/>
                        </a:rPr>
                        <a:t>5</a:t>
                      </a:r>
                      <a:endParaRPr lang="en-US" sz="1300" b="1">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a:effectLst/>
                          <a:cs typeface="B Nazanin" panose="00000400000000000000" pitchFamily="2" charset="-78"/>
                        </a:rPr>
                        <a:t>تسهیل در محدودیت­های ایجاد شده از سوی جهاد کشاورزی برای ایجاد کاربری­های اقتصادی که نیازمند ساخت ابنیه هستند.</a:t>
                      </a:r>
                      <a:endParaRPr lang="en-US" sz="1200" b="1">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dirty="0">
                          <a:effectLst/>
                          <a:cs typeface="B Nazanin" panose="00000400000000000000" pitchFamily="2" charset="-78"/>
                        </a:rPr>
                        <a:t>سازمان جهاد کشاورزی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r>
              <a:tr h="454909">
                <a:tc>
                  <a:txBody>
                    <a:bodyPr/>
                    <a:lstStyle/>
                    <a:p>
                      <a:pPr marL="0" marR="0" indent="0" algn="ctr" rtl="1">
                        <a:spcBef>
                          <a:spcPts val="0"/>
                        </a:spcBef>
                        <a:spcAft>
                          <a:spcPts val="0"/>
                        </a:spcAft>
                      </a:pPr>
                      <a:r>
                        <a:rPr lang="fa-IR" sz="1300" b="1">
                          <a:effectLst/>
                          <a:cs typeface="B Nazanin" panose="00000400000000000000" pitchFamily="2" charset="-78"/>
                        </a:rPr>
                        <a:t>6</a:t>
                      </a:r>
                      <a:endParaRPr lang="en-US" sz="1300" b="1">
                        <a:effectLst/>
                        <a:latin typeface="Times New Roman" panose="02020603050405020304" pitchFamily="18" charset="0"/>
                        <a:ea typeface="Calibri" panose="020F0502020204030204" pitchFamily="34" charset="0"/>
                        <a:cs typeface="B Nazanin" panose="00000400000000000000" pitchFamily="2" charset="-78"/>
                      </a:endParaRPr>
                    </a:p>
                  </a:txBody>
                  <a:tcPr marL="56381" marR="56381" marT="0" marB="0" anchor="ctr"/>
                </a:tc>
                <a:tc>
                  <a:txBody>
                    <a:bodyPr/>
                    <a:lstStyle/>
                    <a:p>
                      <a:pPr algn="ctr" rtl="1">
                        <a:spcAft>
                          <a:spcPts val="0"/>
                        </a:spcAft>
                      </a:pPr>
                      <a:r>
                        <a:rPr lang="ar-SA" sz="1500" b="1">
                          <a:effectLst/>
                          <a:cs typeface="B Nazanin" panose="00000400000000000000" pitchFamily="2" charset="-78"/>
                        </a:rPr>
                        <a:t>اعطای مجوزهای واحدهای بومگردی و تقویت اشتغال گردشگری به منظور تنوع بخشی اقتصاد روستایی</a:t>
                      </a:r>
                      <a:endParaRPr lang="en-US" sz="1200" b="1">
                        <a:solidFill>
                          <a:srgbClr val="0D0D0D"/>
                        </a:solidFill>
                        <a:effectLst/>
                        <a:latin typeface="Times New Roman"/>
                        <a:ea typeface="Times New Roman"/>
                        <a:cs typeface="B Nazanin" panose="00000400000000000000" pitchFamily="2" charset="-78"/>
                      </a:endParaRPr>
                    </a:p>
                  </a:txBody>
                  <a:tcPr marL="72009" marR="72009" marT="0" marB="0" anchor="ctr"/>
                </a:tc>
                <a:tc>
                  <a:txBody>
                    <a:bodyPr/>
                    <a:lstStyle/>
                    <a:p>
                      <a:pPr algn="ctr" rtl="1">
                        <a:spcAft>
                          <a:spcPts val="0"/>
                        </a:spcAft>
                      </a:pPr>
                      <a:r>
                        <a:rPr lang="ar-SA" sz="1500" b="1" dirty="0">
                          <a:effectLst/>
                          <a:cs typeface="B Nazanin" panose="00000400000000000000" pitchFamily="2" charset="-78"/>
                        </a:rPr>
                        <a:t>اداره کل میراث فرهنگی، صنایع دستی و گردشگری</a:t>
                      </a:r>
                      <a:endParaRPr lang="en-US" sz="1200" b="1" dirty="0">
                        <a:solidFill>
                          <a:srgbClr val="0D0D0D"/>
                        </a:solidFill>
                        <a:effectLst/>
                        <a:latin typeface="Times New Roman"/>
                        <a:ea typeface="Times New Roman"/>
                        <a:cs typeface="B Nazanin" panose="00000400000000000000" pitchFamily="2" charset="-78"/>
                      </a:endParaRPr>
                    </a:p>
                  </a:txBody>
                  <a:tcPr marL="72009" marR="72009" marT="0" marB="0" anchor="ctr"/>
                </a:tc>
              </a:tr>
            </a:tbl>
          </a:graphicData>
        </a:graphic>
      </p:graphicFrame>
    </p:spTree>
    <p:extLst>
      <p:ext uri="{BB962C8B-B14F-4D97-AF65-F5344CB8AC3E}">
        <p14:creationId xmlns:p14="http://schemas.microsoft.com/office/powerpoint/2010/main" val="389307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Rectangle 4"/>
          <p:cNvSpPr>
            <a:spLocks noChangeArrowheads="1"/>
          </p:cNvSpPr>
          <p:nvPr/>
        </p:nvSpPr>
        <p:spPr bwMode="auto">
          <a:xfrm>
            <a:off x="0" y="101919"/>
            <a:ext cx="4749800" cy="90844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tLang="fa-IR" sz="1890"/>
          </a:p>
        </p:txBody>
      </p:sp>
      <p:sp>
        <p:nvSpPr>
          <p:cNvPr id="6" name="Rectangle 4"/>
          <p:cNvSpPr txBox="1">
            <a:spLocks noChangeArrowheads="1"/>
          </p:cNvSpPr>
          <p:nvPr/>
        </p:nvSpPr>
        <p:spPr bwMode="auto">
          <a:xfrm>
            <a:off x="625992" y="249437"/>
            <a:ext cx="3497815" cy="61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rtl="1" eaLnBrk="1" hangingPunct="1">
              <a:lnSpc>
                <a:spcPct val="80000"/>
              </a:lnSpc>
            </a:pPr>
            <a:r>
              <a:rPr lang="fa-IR" altLang="fa-IR" sz="2400" b="1" dirty="0" smtClean="0">
                <a:solidFill>
                  <a:schemeClr val="bg1"/>
                </a:solidFill>
                <a:latin typeface="Calibri" panose="020F0502020204030204" pitchFamily="34" charset="0"/>
                <a:cs typeface="B Titr" panose="00000700000000000000" pitchFamily="2" charset="-78"/>
              </a:rPr>
              <a:t>فهرست پروژه ها عمرانی</a:t>
            </a:r>
            <a:endParaRPr lang="en-US" altLang="fa-IR" sz="2400" b="1" dirty="0">
              <a:solidFill>
                <a:schemeClr val="bg1"/>
              </a:solidFill>
              <a:latin typeface="Calibri" panose="020F0502020204030204" pitchFamily="34" charset="0"/>
              <a:cs typeface="B Titr" panose="00000700000000000000" pitchFamily="2" charset="-78"/>
            </a:endParaRPr>
          </a:p>
        </p:txBody>
      </p:sp>
      <p:graphicFrame>
        <p:nvGraphicFramePr>
          <p:cNvPr id="2" name="Table 1"/>
          <p:cNvGraphicFramePr>
            <a:graphicFrameLocks noGrp="1"/>
          </p:cNvGraphicFramePr>
          <p:nvPr>
            <p:extLst>
              <p:ext uri="{D42A27DB-BD31-4B8C-83A1-F6EECF244321}">
                <p14:modId xmlns:p14="http://schemas.microsoft.com/office/powerpoint/2010/main" val="2683580248"/>
              </p:ext>
            </p:extLst>
          </p:nvPr>
        </p:nvGraphicFramePr>
        <p:xfrm>
          <a:off x="0" y="981633"/>
          <a:ext cx="9036424" cy="6200912"/>
        </p:xfrm>
        <a:graphic>
          <a:graphicData uri="http://schemas.openxmlformats.org/drawingml/2006/table">
            <a:tbl>
              <a:tblPr rtl="1" firstRow="1" firstCol="1" bandRow="1">
                <a:tableStyleId>{5DA37D80-6434-44D0-A028-1B22A696006F}</a:tableStyleId>
              </a:tblPr>
              <a:tblGrid>
                <a:gridCol w="452126"/>
                <a:gridCol w="2205646"/>
                <a:gridCol w="710774"/>
                <a:gridCol w="1631322"/>
                <a:gridCol w="1953105"/>
                <a:gridCol w="906291"/>
                <a:gridCol w="663935"/>
                <a:gridCol w="513225"/>
              </a:tblGrid>
              <a:tr h="586635">
                <a:tc>
                  <a:txBody>
                    <a:bodyPr/>
                    <a:lstStyle/>
                    <a:p>
                      <a:pPr algn="ctr" rtl="1">
                        <a:lnSpc>
                          <a:spcPct val="95000"/>
                        </a:lnSpc>
                        <a:spcAft>
                          <a:spcPts val="0"/>
                        </a:spcAft>
                      </a:pPr>
                      <a:r>
                        <a:rPr lang="fa-IR" sz="1100" dirty="0">
                          <a:effectLst/>
                          <a:cs typeface="B Nazanin" panose="00000400000000000000" pitchFamily="2" charset="-78"/>
                        </a:rPr>
                        <a:t>ردیف</a:t>
                      </a:r>
                      <a:endParaRPr lang="en-US" sz="11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dirty="0">
                          <a:effectLst/>
                          <a:cs typeface="B Nazanin" panose="00000400000000000000" pitchFamily="2" charset="-78"/>
                        </a:rPr>
                        <a:t>عنوان پروژه</a:t>
                      </a:r>
                      <a:endParaRPr lang="en-US" sz="11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عنوان فصل</a:t>
                      </a:r>
                      <a:endParaRPr lang="en-US" sz="11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عنوان برنامه</a:t>
                      </a:r>
                      <a:endParaRPr lang="en-US" sz="11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dirty="0">
                          <a:effectLst/>
                          <a:cs typeface="B Nazanin" panose="00000400000000000000" pitchFamily="2" charset="-78"/>
                        </a:rPr>
                        <a:t>محل اجرا</a:t>
                      </a:r>
                      <a:endParaRPr lang="en-US" sz="1100" dirty="0">
                        <a:effectLst/>
                        <a:cs typeface="B Nazanin" panose="00000400000000000000" pitchFamily="2" charset="-78"/>
                      </a:endParaRPr>
                    </a:p>
                    <a:p>
                      <a:pPr algn="ctr" rtl="1">
                        <a:lnSpc>
                          <a:spcPct val="95000"/>
                        </a:lnSpc>
                        <a:spcAft>
                          <a:spcPts val="0"/>
                        </a:spcAft>
                      </a:pPr>
                      <a:r>
                        <a:rPr lang="fa-IR" sz="1100" dirty="0">
                          <a:effectLst/>
                          <a:cs typeface="B Nazanin" panose="00000400000000000000" pitchFamily="2" charset="-78"/>
                        </a:rPr>
                        <a:t>نام روستا</a:t>
                      </a:r>
                      <a:endParaRPr lang="en-US" sz="11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a:effectLst/>
                          <a:cs typeface="B Nazanin" panose="00000400000000000000" pitchFamily="2" charset="-78"/>
                        </a:rPr>
                        <a:t>دستگاه اجرایی</a:t>
                      </a:r>
                      <a:endParaRPr lang="en-US" sz="110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dirty="0">
                          <a:effectLst/>
                          <a:cs typeface="B Nazanin" panose="00000400000000000000" pitchFamily="2" charset="-78"/>
                        </a:rPr>
                        <a:t>شعاع عملکردی</a:t>
                      </a:r>
                      <a:endParaRPr lang="en-US" sz="11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c>
                  <a:txBody>
                    <a:bodyPr/>
                    <a:lstStyle/>
                    <a:p>
                      <a:pPr algn="ctr" rtl="1">
                        <a:lnSpc>
                          <a:spcPct val="95000"/>
                        </a:lnSpc>
                        <a:spcAft>
                          <a:spcPts val="0"/>
                        </a:spcAft>
                      </a:pPr>
                      <a:r>
                        <a:rPr lang="fa-IR" sz="1100" dirty="0">
                          <a:effectLst/>
                          <a:cs typeface="B Nazanin" panose="00000400000000000000" pitchFamily="2" charset="-78"/>
                        </a:rPr>
                        <a:t>اولویت طرح</a:t>
                      </a:r>
                      <a:endParaRPr lang="en-US" sz="1100" dirty="0">
                        <a:solidFill>
                          <a:srgbClr val="0D0D0D"/>
                        </a:solidFill>
                        <a:effectLst/>
                        <a:latin typeface="Calibri" panose="020F0502020204030204" pitchFamily="34" charset="0"/>
                        <a:ea typeface="Calibri" panose="020F0502020204030204" pitchFamily="34" charset="0"/>
                        <a:cs typeface="B Nazanin" panose="00000400000000000000" pitchFamily="2" charset="-78"/>
                      </a:endParaRPr>
                    </a:p>
                  </a:txBody>
                  <a:tcPr marL="39658" marR="39658" marT="0" marB="0" anchor="ctr">
                    <a:solidFill>
                      <a:schemeClr val="bg1">
                        <a:lumMod val="85000"/>
                      </a:schemeClr>
                    </a:solidFill>
                  </a:tcPr>
                </a:tc>
              </a:tr>
              <a:tr h="509550">
                <a:tc>
                  <a:txBody>
                    <a:bodyPr/>
                    <a:lstStyle/>
                    <a:p>
                      <a:pPr algn="ctr" rtl="1">
                        <a:spcAft>
                          <a:spcPts val="0"/>
                        </a:spcAft>
                      </a:pPr>
                      <a:r>
                        <a:rPr lang="ar-SA" sz="1100">
                          <a:effectLst/>
                          <a:cs typeface="B Nazanin" panose="00000400000000000000" pitchFamily="2" charset="-78"/>
                        </a:rPr>
                        <a:t>1</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ایجاد دکل</a:t>
                      </a:r>
                      <a:r>
                        <a:rPr lang="x-none" sz="1100">
                          <a:effectLst/>
                          <a:cs typeface="B Nazanin" panose="00000400000000000000" pitchFamily="2" charset="-78"/>
                        </a:rPr>
                        <a:t>‌</a:t>
                      </a:r>
                      <a:r>
                        <a:rPr lang="ar-SA" sz="1100">
                          <a:effectLst/>
                          <a:cs typeface="B Nazanin" panose="00000400000000000000" pitchFamily="2" charset="-78"/>
                        </a:rPr>
                        <a:t>های شبکة موبایل و تقویت تلفن ثابت توسط مخابرات و تقویت اینترنت و خودپرداز</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فنآوری ارتباطات و اطلاعات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ارتباطات و فنآوری اطلاعات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کلان / بخش</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اولویت اول</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486289">
                <a:tc>
                  <a:txBody>
                    <a:bodyPr/>
                    <a:lstStyle/>
                    <a:p>
                      <a:pPr algn="ctr" rtl="1">
                        <a:spcAft>
                          <a:spcPts val="0"/>
                        </a:spcAft>
                      </a:pPr>
                      <a:r>
                        <a:rPr lang="ar-SA" sz="1100">
                          <a:effectLst/>
                          <a:cs typeface="B Nazanin" panose="00000400000000000000" pitchFamily="2" charset="-78"/>
                        </a:rPr>
                        <a:t>2</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تهیه طرح هادی روستایی برای روستاهای فاقد طرح هادی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تهیه و اجرای طرح هادی روستایی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روستاهای الوند، پلاس، خلیفه­لو، آرانج، خلج، ویستان بالا و پایین، باغ دره و کلوچ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بنیاد مسکن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09550">
                <a:tc>
                  <a:txBody>
                    <a:bodyPr/>
                    <a:lstStyle/>
                    <a:p>
                      <a:pPr algn="ctr" rtl="1">
                        <a:spcAft>
                          <a:spcPts val="0"/>
                        </a:spcAft>
                      </a:pPr>
                      <a:r>
                        <a:rPr lang="ar-SA" sz="1100">
                          <a:effectLst/>
                          <a:cs typeface="B Nazanin" panose="00000400000000000000" pitchFamily="2" charset="-78"/>
                        </a:rPr>
                        <a:t>3</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بازنگری طرح هادی در جهت کاهش محدودیت کاربری اراضی پیرامون روستاها</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بازنگری طرح هادی و اعمال تغییرات ایجاد شده در روستا در طرح</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الوند، پلاس، خليفه لو، اسلام اباد، ارانج، انجلين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بنیاد مسکن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اولویت دوم</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4</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تأمین آب آشامیدنی برای روستاهای فاقد آب شرب</a:t>
                      </a:r>
                      <a:endParaRPr lang="en-US" sz="1100">
                        <a:effectLst/>
                        <a:cs typeface="B Nazanin" panose="00000400000000000000" pitchFamily="2" charset="-78"/>
                      </a:endParaRPr>
                    </a:p>
                    <a:p>
                      <a:pPr algn="ctr" rtl="1">
                        <a:spcAft>
                          <a:spcPts val="0"/>
                        </a:spcAft>
                      </a:pPr>
                      <a:r>
                        <a:rPr lang="ar-SA" sz="1100">
                          <a:effectLst/>
                          <a:cs typeface="B Nazanin" panose="00000400000000000000" pitchFamily="2" charset="-78"/>
                        </a:rPr>
                        <a:t>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تأمین آب شرب روستایی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خلج و اسلام آباد</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شرکت آب و فاضلاب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متوسط/ دهستان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اولویت اول</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5</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تأمین برق جهت ایجاد روشنایی در معابر روستاهای منظومه</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تأمین و بهبود برق معابر روستایی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ادارة برق</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متوسط/ دهستان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6</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بازسازی آسفالت راه­های بین روستایی و آسفالت کردن راه­های خاکی و شوسه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بهبود آسفالت، زیرسازی و آسفالت راه­های خاکی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سطح شهرستان 25 کیلومتر</a:t>
                      </a:r>
                      <a:endParaRPr lang="en-US" sz="1100">
                        <a:effectLst/>
                        <a:cs typeface="B Nazanin" panose="00000400000000000000" pitchFamily="2" charset="-78"/>
                      </a:endParaRPr>
                    </a:p>
                    <a:p>
                      <a:pPr algn="ctr" rtl="1">
                        <a:spcAft>
                          <a:spcPts val="0"/>
                        </a:spcAft>
                      </a:pPr>
                      <a:r>
                        <a:rPr lang="ar-SA" sz="1100">
                          <a:effectLst/>
                          <a:cs typeface="B Nazanin" panose="00000400000000000000" pitchFamily="2" charset="-78"/>
                        </a:rPr>
                        <a:t> آسفالت­ریزی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ادارة راه و شهرسازی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متوسط/ دهستان</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اول</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7</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احداث مدارس در روستاهای فاقد امکانات آموزشی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خدماتی- عمرانی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احداث مدارس حداقل در مقطع ابتدایی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آرانج، کلوچ، خلج، ویستان بالا</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متوسط/ دهستان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8</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احداث خانه بهداشت برای روستاهای فاقد خانه بهداشت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خدماتی- عمرانی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احداث خانه بهداشت برای تأمین حداقل مسایل بهداشتی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کلوچ، خلج و ویستان بالا</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متوسط/ دهستان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9</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بازسازی جاده ارتباطی بین مزراع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بازسازی جاده ارتباطی بین مزراع</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رحمت آباد، سوکهریز، خلج، خلیفه لو و شویر</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جهاد کشاورزی، راه و شهرسازی </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متوسط/ دهستان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10</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مرمت 10 رشته قنات</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تعمیر و بازسازی قنات­ها</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رحمت آباد، سوکهریز، باغ دره، الوند، خلیفه لو و ویستان بالا</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جهاد کشاورزی و بخش خصوصی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متوسط/ دهستان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اولویت دوم</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r h="513611">
                <a:tc>
                  <a:txBody>
                    <a:bodyPr/>
                    <a:lstStyle/>
                    <a:p>
                      <a:pPr algn="ctr" rtl="1">
                        <a:spcAft>
                          <a:spcPts val="0"/>
                        </a:spcAft>
                      </a:pPr>
                      <a:r>
                        <a:rPr lang="ar-SA" sz="1100">
                          <a:effectLst/>
                          <a:cs typeface="B Nazanin" panose="00000400000000000000" pitchFamily="2" charset="-78"/>
                        </a:rPr>
                        <a:t>11</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خط انتقال آب زراعی در سطح روستاها به میزان 50 کیلومتر لوله‌ی پلی‌اتیلن با قطرهای 200، 160 و 125 میلی‌متر</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زیرساختی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خط انتقال آب زراعی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رحمت آباد و سوکهریز</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a:effectLst/>
                          <a:cs typeface="B Nazanin" panose="00000400000000000000" pitchFamily="2" charset="-78"/>
                        </a:rPr>
                        <a:t>جهاد کشاورزی و بخش خصوصی</a:t>
                      </a:r>
                      <a:endParaRPr lang="en-US" sz="110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متوسط/ دهستان</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c>
                  <a:txBody>
                    <a:bodyPr/>
                    <a:lstStyle/>
                    <a:p>
                      <a:pPr algn="ctr" rtl="1">
                        <a:spcAft>
                          <a:spcPts val="0"/>
                        </a:spcAft>
                      </a:pPr>
                      <a:r>
                        <a:rPr lang="ar-SA" sz="1100" dirty="0">
                          <a:effectLst/>
                          <a:cs typeface="B Nazanin" panose="00000400000000000000" pitchFamily="2" charset="-78"/>
                        </a:rPr>
                        <a:t>اولویت دوم</a:t>
                      </a:r>
                      <a:endParaRPr lang="en-US" sz="1100" dirty="0">
                        <a:solidFill>
                          <a:srgbClr val="0D0D0D"/>
                        </a:solidFill>
                        <a:effectLst/>
                        <a:latin typeface="Times New Roman" panose="02020603050405020304" pitchFamily="18" charset="0"/>
                        <a:ea typeface="Times New Roman" panose="02020603050405020304" pitchFamily="18" charset="0"/>
                        <a:cs typeface="B Nazanin" panose="00000400000000000000" pitchFamily="2" charset="-78"/>
                      </a:endParaRPr>
                    </a:p>
                  </a:txBody>
                  <a:tcPr marL="39658" marR="39658" marT="0" marB="0" anchor="ctr"/>
                </a:tc>
              </a:tr>
            </a:tbl>
          </a:graphicData>
        </a:graphic>
      </p:graphicFrame>
    </p:spTree>
    <p:extLst>
      <p:ext uri="{BB962C8B-B14F-4D97-AF65-F5344CB8AC3E}">
        <p14:creationId xmlns:p14="http://schemas.microsoft.com/office/powerpoint/2010/main" val="127453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93825"/>
            <a:ext cx="7558088"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0"/>
            <a:ext cx="1330325" cy="58763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r" rtl="1" eaLnBrk="1" hangingPunct="1">
              <a:defRPr/>
            </a:pPr>
            <a:endParaRPr lang="en-US" altLang="fa-IR"/>
          </a:p>
        </p:txBody>
      </p:sp>
      <p:sp>
        <p:nvSpPr>
          <p:cNvPr id="10246" name="Rectangle 4"/>
          <p:cNvSpPr txBox="1">
            <a:spLocks noChangeArrowheads="1"/>
          </p:cNvSpPr>
          <p:nvPr/>
        </p:nvSpPr>
        <p:spPr bwMode="auto">
          <a:xfrm>
            <a:off x="0" y="2091111"/>
            <a:ext cx="13239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cs typeface="Arial" panose="020B0604020202020204" pitchFamily="34" charset="0"/>
              </a:defRPr>
            </a:lvl1pPr>
            <a:lvl2pPr marL="742950" indent="-285750" algn="r" rtl="1">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cs typeface="Arial" panose="020B0604020202020204" pitchFamily="34" charset="0"/>
              </a:defRPr>
            </a:lvl2pPr>
            <a:lvl3pPr marL="1143000" indent="-228600" algn="r" rtl="1">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cs typeface="Arial" panose="020B0604020202020204" pitchFamily="34" charset="0"/>
              </a:defRPr>
            </a:lvl3pPr>
            <a:lvl4pPr marL="1600200" indent="-228600" algn="r" rtl="1">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cs typeface="Arial" panose="020B0604020202020204" pitchFamily="34" charset="0"/>
              </a:defRPr>
            </a:lvl4pPr>
            <a:lvl5pPr marL="2057400" indent="-228600" algn="r" rtl="1">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5pPr>
            <a:lvl6pPr marL="25146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6pPr>
            <a:lvl7pPr marL="29718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7pPr>
            <a:lvl8pPr marL="34290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8pPr>
            <a:lvl9pPr marL="3886200" indent="-228600" algn="r" rtl="1"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cs typeface="Arial" panose="020B0604020202020204" pitchFamily="34" charset="0"/>
              </a:defRPr>
            </a:lvl9pPr>
          </a:lstStyle>
          <a:p>
            <a:pPr algn="ctr" eaLnBrk="1" hangingPunct="1">
              <a:lnSpc>
                <a:spcPct val="200000"/>
              </a:lnSpc>
              <a:spcBef>
                <a:spcPct val="0"/>
              </a:spcBef>
              <a:buClrTx/>
              <a:buFontTx/>
              <a:buNone/>
            </a:pPr>
            <a:r>
              <a:rPr lang="fa-IR"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سازمان فضایی</a:t>
            </a:r>
            <a:r>
              <a:rPr lang="en-US"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 </a:t>
            </a:r>
            <a:r>
              <a:rPr lang="fa-IR" altLang="en-US"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 پیشنهادی شهرستان</a:t>
            </a:r>
          </a:p>
          <a:p>
            <a:pPr algn="ctr" eaLnBrk="1" hangingPunct="1">
              <a:lnSpc>
                <a:spcPct val="200000"/>
              </a:lnSpc>
              <a:spcBef>
                <a:spcPct val="0"/>
              </a:spcBef>
              <a:buClrTx/>
              <a:buFontTx/>
              <a:buNone/>
            </a:pPr>
            <a:r>
              <a:rPr lang="fa-IR"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rPr>
              <a:t>خرمدره</a:t>
            </a:r>
            <a:endParaRPr lang="en-US" altLang="fa-IR" sz="2400" dirty="0">
              <a:ln w="0"/>
              <a:effectLst>
                <a:outerShdw blurRad="38100" dist="19050" dir="2700000" algn="tl" rotWithShape="0">
                  <a:schemeClr val="dk1">
                    <a:alpha val="40000"/>
                  </a:schemeClr>
                </a:outerShdw>
              </a:effectLst>
              <a:latin typeface="Calibri" panose="020F0502020204030204" pitchFamily="34" charset="0"/>
              <a:cs typeface="B Titr"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08113" y="1393825"/>
            <a:ext cx="75565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93825"/>
            <a:ext cx="7558088"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44706" y="1075765"/>
            <a:ext cx="7799293" cy="566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836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3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out)">
                                      <p:cBhvr>
                                        <p:cTn id="27" dur="20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30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3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out)">
                                      <p:cBhvr>
                                        <p:cTn id="42" dur="20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1" presetClass="entr" presetSubtype="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32"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out)">
                                      <p:cBhvr>
                                        <p:cTn id="57" dur="2000"/>
                                        <p:tgtEl>
                                          <p:spTgt spid="2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32"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circle(out)">
                                      <p:cBhvr>
                                        <p:cTn id="67" dur="3000"/>
                                        <p:tgtEl>
                                          <p:spTgt spid="2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1" presetClass="entr" presetSubtype="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heel(1)">
                                      <p:cBhvr>
                                        <p:cTn id="77" dur="3000"/>
                                        <p:tgtEl>
                                          <p:spTgt spid="2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1" presetClass="entr" presetSubtype="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heel(1)">
                                      <p:cBhvr>
                                        <p:cTn id="87" dur="2000"/>
                                        <p:tgtEl>
                                          <p:spTgt spid="26"/>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500"/>
                                        <p:tgtEl>
                                          <p:spTgt spid="2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3" presetClass="entr" presetSubtype="32"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plus(out)">
                                      <p:cBhvr>
                                        <p:cTn id="9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Arta\Documents\۲۰۱۹۱۰۰۸_۲۱۲۹۰۱.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26" y="621982"/>
            <a:ext cx="8542734" cy="640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4"/>
          <p:cNvSpPr txBox="1">
            <a:spLocks noChangeArrowheads="1"/>
          </p:cNvSpPr>
          <p:nvPr/>
        </p:nvSpPr>
        <p:spPr bwMode="auto">
          <a:xfrm>
            <a:off x="0" y="19050"/>
            <a:ext cx="9144000" cy="10437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algn="ctr"/>
            <a:r>
              <a:rPr lang="fa-IR" sz="2000" b="1" dirty="0">
                <a:solidFill>
                  <a:srgbClr val="FF0000"/>
                </a:solidFill>
                <a:latin typeface="Calibri" panose="020F0502020204030204" pitchFamily="34" charset="0"/>
                <a:cs typeface="B Titr" panose="00000700000000000000" pitchFamily="2" charset="-78"/>
              </a:rPr>
              <a:t>گزارش کامل، طرحها، برنامه ها و پروژه های مختلف اعم از عمرانی، اشتغالزایی و ... به تفکیک شهرستان، بخش، دهستان و روستاها در سایت زیر قابل دسترسی می باشد</a:t>
            </a:r>
            <a:endParaRPr lang="en-US" sz="2000" b="1" dirty="0">
              <a:solidFill>
                <a:srgbClr val="FF0000"/>
              </a:solidFill>
              <a:latin typeface="Calibri" panose="020F0502020204030204" pitchFamily="34" charset="0"/>
              <a:cs typeface="B Titr" panose="00000700000000000000" pitchFamily="2" charset="-78"/>
            </a:endParaRPr>
          </a:p>
          <a:p>
            <a:pPr algn="ctr"/>
            <a:r>
              <a:rPr lang="fa-IR" sz="3360" b="1" dirty="0">
                <a:latin typeface="Times New Roman" panose="02020603050405020304" pitchFamily="18" charset="0"/>
                <a:cs typeface="Times New Roman" panose="02020603050405020304" pitchFamily="18" charset="0"/>
              </a:rPr>
              <a:t>  </a:t>
            </a:r>
            <a:r>
              <a:rPr lang="en-US" sz="3360" b="1" dirty="0">
                <a:latin typeface="Times New Roman" panose="02020603050405020304" pitchFamily="18" charset="0"/>
                <a:cs typeface="Times New Roman" panose="02020603050405020304" pitchFamily="18" charset="0"/>
                <a:hlinkClick r:id="rId3"/>
              </a:rPr>
              <a:t>http://abepi.ir</a:t>
            </a:r>
            <a:endParaRPr lang="fa-IR" sz="336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97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3769"/>
            <a:ext cx="4658458"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5169877" y="1767254"/>
            <a:ext cx="3637085" cy="191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fa-IR" sz="2954">
                <a:solidFill>
                  <a:srgbClr val="FF0000"/>
                </a:solidFill>
                <a:latin typeface="Arial" panose="020B0604020202020204" pitchFamily="34" charset="0"/>
                <a:cs typeface="B Titr" panose="00000700000000000000" pitchFamily="2" charset="-78"/>
              </a:rPr>
              <a:t>روش شناسی طرح مطالعاتی تدوین برنامه توسعه اقتصادی و اشتغال‌زایی روستایی</a:t>
            </a:r>
            <a:endParaRPr lang="en-US" sz="2954">
              <a:solidFill>
                <a:srgbClr val="FF0000"/>
              </a:solidFill>
              <a:latin typeface="Arial" panose="020B0604020202020204" pitchFamily="34" charset="0"/>
              <a:cs typeface="B Titr" panose="00000700000000000000" pitchFamily="2" charset="-78"/>
            </a:endParaRPr>
          </a:p>
        </p:txBody>
      </p:sp>
    </p:spTree>
    <p:extLst>
      <p:ext uri="{BB962C8B-B14F-4D97-AF65-F5344CB8AC3E}">
        <p14:creationId xmlns:p14="http://schemas.microsoft.com/office/powerpoint/2010/main" val="18891551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X:\1-films projects\Geography\zanjn\انجلین\IMG_20190416_1756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37" y="-171448"/>
            <a:ext cx="9629537" cy="762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4784" y="2445544"/>
            <a:ext cx="8641080" cy="1200150"/>
          </a:xfrm>
        </p:spPr>
        <p:txBody>
          <a:bodyPr>
            <a:normAutofit fontScale="90000"/>
          </a:bodyPr>
          <a:lstStyle/>
          <a:p>
            <a:pPr>
              <a:defRPr/>
            </a:pPr>
            <a:r>
              <a:rPr lang="fa-IR" sz="9240" dirty="0">
                <a:solidFill>
                  <a:srgbClr val="FF0000"/>
                </a:solidFill>
                <a:effectLst>
                  <a:outerShdw blurRad="38100" dist="38100" dir="2700000" algn="tl">
                    <a:srgbClr val="000000">
                      <a:alpha val="43137"/>
                    </a:srgbClr>
                  </a:outerShdw>
                </a:effectLst>
                <a:cs typeface="B Titr" pitchFamily="2" charset="-78"/>
              </a:rPr>
              <a:t>پایان</a:t>
            </a:r>
            <a:endParaRPr lang="en-US" sz="6300" dirty="0">
              <a:solidFill>
                <a:srgbClr val="FF0000"/>
              </a:solidFill>
              <a:effectLst>
                <a:outerShdw blurRad="38100" dist="38100" dir="2700000" algn="tl">
                  <a:srgbClr val="000000">
                    <a:alpha val="43137"/>
                  </a:srgbClr>
                </a:outerShdw>
              </a:effectLst>
              <a:cs typeface="B Titr" pitchFamily="2" charset="-78"/>
            </a:endParaRPr>
          </a:p>
        </p:txBody>
      </p:sp>
      <p:sp>
        <p:nvSpPr>
          <p:cNvPr id="4" name="Title 1"/>
          <p:cNvSpPr txBox="1">
            <a:spLocks/>
          </p:cNvSpPr>
          <p:nvPr/>
        </p:nvSpPr>
        <p:spPr bwMode="auto">
          <a:xfrm>
            <a:off x="383144" y="4562475"/>
            <a:ext cx="864108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defRPr/>
            </a:pPr>
            <a:r>
              <a:rPr lang="fa-IR" sz="5040" dirty="0">
                <a:solidFill>
                  <a:srgbClr val="FF0000"/>
                </a:solidFill>
                <a:effectLst>
                  <a:outerShdw blurRad="38100" dist="38100" dir="2700000" algn="tl">
                    <a:srgbClr val="000000">
                      <a:alpha val="43137"/>
                    </a:srgbClr>
                  </a:outerShdw>
                </a:effectLst>
                <a:cs typeface="B Titr" pitchFamily="2" charset="-78"/>
              </a:rPr>
              <a:t>با تشکر از حسن توجه شما</a:t>
            </a:r>
            <a:endParaRPr lang="en-US" sz="3360" dirty="0">
              <a:solidFill>
                <a:srgbClr val="FF0000"/>
              </a:solidFill>
              <a:effectLst>
                <a:outerShdw blurRad="38100" dist="38100" dir="2700000" algn="tl">
                  <a:srgbClr val="000000">
                    <a:alpha val="43137"/>
                  </a:srgbClr>
                </a:outerShdw>
              </a:effectLst>
              <a:cs typeface="B Titr" pitchFamily="2" charset="-78"/>
            </a:endParaRPr>
          </a:p>
        </p:txBody>
      </p:sp>
    </p:spTree>
    <p:extLst>
      <p:ext uri="{BB962C8B-B14F-4D97-AF65-F5344CB8AC3E}">
        <p14:creationId xmlns:p14="http://schemas.microsoft.com/office/powerpoint/2010/main" val="1247045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767754" y="2963008"/>
            <a:ext cx="3174023" cy="1055077"/>
          </a:xfrm>
        </p:spPr>
        <p:txBody>
          <a:bodyPr>
            <a:normAutofit fontScale="90000"/>
          </a:bodyPr>
          <a:lstStyle/>
          <a:p>
            <a:pPr algn="ctr" rtl="1"/>
            <a:r>
              <a:rPr lang="fa-IR" sz="3692" dirty="0">
                <a:solidFill>
                  <a:srgbClr val="FF0000"/>
                </a:solidFill>
                <a:cs typeface="B Titr" panose="00000700000000000000" pitchFamily="2" charset="-78"/>
              </a:rPr>
              <a:t>مراحل کار بخش سوم از طرح مطالعاتی تدوین برنامه توسعه اقتصادی و اشتغال‌زایی روستایی</a:t>
            </a:r>
            <a:endParaRPr lang="en-US" sz="3692" dirty="0">
              <a:solidFill>
                <a:srgbClr val="FF0000"/>
              </a:solidFill>
              <a:cs typeface="B Titr" panose="00000700000000000000" pitchFamily="2" charset="-78"/>
            </a:endParaRPr>
          </a:p>
        </p:txBody>
      </p:sp>
      <p:pic>
        <p:nvPicPr>
          <p:cNvPr id="9219" name="Picture 11" descr="0001.jp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294543"/>
            <a:ext cx="4904643" cy="629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667515"/>
      </p:ext>
    </p:extLst>
  </p:cSld>
  <p:clrMapOvr>
    <a:masterClrMapping/>
  </p:clrMapOvr>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30.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30.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ppt/theme/themeOverride2.xml><?xml version="1.0" encoding="utf-8"?>
<a:themeOverride xmlns:a="http://schemas.openxmlformats.org/drawingml/2006/main">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319</TotalTime>
  <Words>6139</Words>
  <Application>Microsoft Office PowerPoint</Application>
  <PresentationFormat>On-screen Show (4:3)</PresentationFormat>
  <Paragraphs>1129</Paragraphs>
  <Slides>80</Slides>
  <Notes>0</Notes>
  <HiddenSlides>0</HiddenSlides>
  <MMClips>1</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103" baseType="lpstr">
      <vt:lpstr>2  Nazanin</vt:lpstr>
      <vt:lpstr>A EntezareZohoor D8</vt:lpstr>
      <vt:lpstr>Arial</vt:lpstr>
      <vt:lpstr>B Mitra</vt:lpstr>
      <vt:lpstr>B Nazanin</vt:lpstr>
      <vt:lpstr>B Titr</vt:lpstr>
      <vt:lpstr>B Traffic</vt:lpstr>
      <vt:lpstr>B Yagut</vt:lpstr>
      <vt:lpstr>B Zar</vt:lpstr>
      <vt:lpstr>BankGothic Lt BT</vt:lpstr>
      <vt:lpstr>Batang</vt:lpstr>
      <vt:lpstr>Calibri</vt:lpstr>
      <vt:lpstr>Calibri Light</vt:lpstr>
      <vt:lpstr>Courier New</vt:lpstr>
      <vt:lpstr>IranNastaliq</vt:lpstr>
      <vt:lpstr>Tahoma</vt:lpstr>
      <vt:lpstr>Times New Roman</vt:lpstr>
      <vt:lpstr>Times New Roman Bold</vt:lpstr>
      <vt:lpstr>Verdana</vt:lpstr>
      <vt:lpstr>Wingdings</vt:lpstr>
      <vt:lpstr>Wingdings 2</vt:lpstr>
      <vt:lpstr>Office Theme</vt:lpstr>
      <vt:lpstr>Microsoft Excel Chart</vt:lpstr>
      <vt:lpstr>PowerPoint Presentation</vt:lpstr>
      <vt:lpstr>PowerPoint Presentation</vt:lpstr>
      <vt:lpstr>خاستگاه ”برنامه توسعه اقتصادی و اشتغالزائی روستائی“</vt:lpstr>
      <vt:lpstr>خاستگاه ”طرح توسعه پایدار منظومه های روستائی“</vt:lpstr>
      <vt:lpstr>PowerPoint Presentation</vt:lpstr>
      <vt:lpstr>PowerPoint Presentation</vt:lpstr>
      <vt:lpstr>PowerPoint Presentation</vt:lpstr>
      <vt:lpstr>PowerPoint Presentation</vt:lpstr>
      <vt:lpstr>مراحل کار بخش سوم از طرح مطالعاتی تدوین برنامه توسعه اقتصادی و اشتغال‌زایی روستایی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javani</dc:creator>
  <cp:lastModifiedBy>rural</cp:lastModifiedBy>
  <cp:revision>34</cp:revision>
  <dcterms:created xsi:type="dcterms:W3CDTF">2019-11-26T14:45:38Z</dcterms:created>
  <dcterms:modified xsi:type="dcterms:W3CDTF">2020-09-28T18:13:10Z</dcterms:modified>
</cp:coreProperties>
</file>